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4" r:id="rId2"/>
    <p:sldMasterId id="2147483672" r:id="rId3"/>
  </p:sldMasterIdLst>
  <p:notesMasterIdLst>
    <p:notesMasterId r:id="rId33"/>
  </p:notesMasterIdLst>
  <p:sldIdLst>
    <p:sldId id="257" r:id="rId4"/>
    <p:sldId id="263" r:id="rId5"/>
    <p:sldId id="265" r:id="rId6"/>
    <p:sldId id="289" r:id="rId7"/>
    <p:sldId id="264"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58"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7109" autoAdjust="0"/>
  </p:normalViewPr>
  <p:slideViewPr>
    <p:cSldViewPr snapToGrid="0">
      <p:cViewPr varScale="1">
        <p:scale>
          <a:sx n="59" d="100"/>
          <a:sy n="59" d="100"/>
        </p:scale>
        <p:origin x="964" y="56"/>
      </p:cViewPr>
      <p:guideLst/>
    </p:cSldViewPr>
  </p:slideViewPr>
  <p:notesTextViewPr>
    <p:cViewPr>
      <p:scale>
        <a:sx n="1" d="1"/>
        <a:sy n="1" d="1"/>
      </p:scale>
      <p:origin x="0" y="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5CD923-1608-4BEC-936B-6342528EB5A6}" type="datetimeFigureOut">
              <a:rPr lang="en-PH" smtClean="0"/>
              <a:t>29/06/2022</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A500ED-FE25-48EA-A9B3-292276959C87}" type="slidenum">
              <a:rPr lang="en-PH" smtClean="0"/>
              <a:t>‹#›</a:t>
            </a:fld>
            <a:endParaRPr lang="en-PH"/>
          </a:p>
        </p:txBody>
      </p:sp>
    </p:spTree>
    <p:extLst>
      <p:ext uri="{BB962C8B-B14F-4D97-AF65-F5344CB8AC3E}">
        <p14:creationId xmlns:p14="http://schemas.microsoft.com/office/powerpoint/2010/main" val="3777561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10"/>
          </p:nvPr>
        </p:nvSpPr>
        <p:spPr/>
        <p:txBody>
          <a:bodyPr/>
          <a:lstStyle/>
          <a:p>
            <a:fld id="{BEA500ED-FE25-48EA-A9B3-292276959C87}" type="slidenum">
              <a:rPr lang="en-PH" smtClean="0"/>
              <a:t>2</a:t>
            </a:fld>
            <a:endParaRPr lang="en-PH"/>
          </a:p>
        </p:txBody>
      </p:sp>
    </p:spTree>
    <p:extLst>
      <p:ext uri="{BB962C8B-B14F-4D97-AF65-F5344CB8AC3E}">
        <p14:creationId xmlns:p14="http://schemas.microsoft.com/office/powerpoint/2010/main" val="1114322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GMP – Sa </a:t>
            </a:r>
            <a:r>
              <a:rPr lang="en-US" altLang="en-US" dirty="0" err="1"/>
              <a:t>trabahong</a:t>
            </a:r>
            <a:r>
              <a:rPr lang="en-US" altLang="en-US" dirty="0"/>
              <a:t> </a:t>
            </a:r>
            <a:r>
              <a:rPr lang="en-US" altLang="en-US" dirty="0" err="1"/>
              <a:t>papasukan</a:t>
            </a:r>
            <a:r>
              <a:rPr lang="en-US" altLang="en-US" dirty="0"/>
              <a:t> </a:t>
            </a:r>
            <a:r>
              <a:rPr lang="en-US" altLang="en-US" dirty="0" err="1"/>
              <a:t>kasi</a:t>
            </a:r>
            <a:r>
              <a:rPr lang="en-US" altLang="en-US" dirty="0"/>
              <a:t> </a:t>
            </a:r>
            <a:r>
              <a:rPr lang="en-US" altLang="en-US" dirty="0" err="1"/>
              <a:t>natin</a:t>
            </a:r>
            <a:r>
              <a:rPr lang="en-US" altLang="en-US" dirty="0"/>
              <a:t>, </a:t>
            </a:r>
            <a:r>
              <a:rPr lang="en-US" altLang="en-US" dirty="0" err="1"/>
              <a:t>dapat</a:t>
            </a:r>
            <a:r>
              <a:rPr lang="en-US" altLang="en-US" dirty="0"/>
              <a:t> consumer-focused din </a:t>
            </a:r>
            <a:r>
              <a:rPr lang="en-US" altLang="en-US" dirty="0" err="1"/>
              <a:t>tayo</a:t>
            </a:r>
            <a:r>
              <a:rPr lang="en-US" altLang="en-US" dirty="0"/>
              <a:t>. Ang </a:t>
            </a:r>
            <a:r>
              <a:rPr lang="en-US" altLang="en-US" dirty="0" err="1"/>
              <a:t>pinaka</a:t>
            </a:r>
            <a:r>
              <a:rPr lang="en-US" altLang="en-US" dirty="0"/>
              <a:t> goal ng GMP ay para </a:t>
            </a:r>
            <a:r>
              <a:rPr lang="en-US" altLang="en-US" dirty="0" err="1"/>
              <a:t>maka</a:t>
            </a:r>
            <a:r>
              <a:rPr lang="en-US" altLang="en-US" dirty="0"/>
              <a:t>-produce ng product </a:t>
            </a:r>
            <a:r>
              <a:rPr lang="en-US" altLang="en-US" dirty="0" err="1"/>
              <a:t>na</a:t>
            </a:r>
            <a:r>
              <a:rPr lang="en-US" altLang="en-US" dirty="0"/>
              <a:t> safe </a:t>
            </a:r>
            <a:r>
              <a:rPr lang="en-US" altLang="en-US" dirty="0" err="1"/>
              <a:t>sa</a:t>
            </a:r>
            <a:r>
              <a:rPr lang="en-US" altLang="en-US" dirty="0"/>
              <a:t> consumers. Hindi contaminated, </a:t>
            </a:r>
            <a:r>
              <a:rPr lang="en-US" altLang="en-US" dirty="0" err="1"/>
              <a:t>malinis</a:t>
            </a:r>
            <a:r>
              <a:rPr lang="en-US" altLang="en-US" dirty="0"/>
              <a:t>, or safe to use.</a:t>
            </a:r>
          </a:p>
          <a:p>
            <a:endParaRPr lang="en-PH" dirty="0"/>
          </a:p>
        </p:txBody>
      </p:sp>
      <p:sp>
        <p:nvSpPr>
          <p:cNvPr id="4" name="Slide Number Placeholder 3"/>
          <p:cNvSpPr>
            <a:spLocks noGrp="1"/>
          </p:cNvSpPr>
          <p:nvPr>
            <p:ph type="sldNum" sz="quarter" idx="5"/>
          </p:nvPr>
        </p:nvSpPr>
        <p:spPr/>
        <p:txBody>
          <a:bodyPr/>
          <a:lstStyle/>
          <a:p>
            <a:fld id="{BEA500ED-FE25-48EA-A9B3-292276959C87}" type="slidenum">
              <a:rPr lang="en-PH" smtClean="0"/>
              <a:t>3</a:t>
            </a:fld>
            <a:endParaRPr lang="en-PH"/>
          </a:p>
        </p:txBody>
      </p:sp>
    </p:spTree>
    <p:extLst>
      <p:ext uri="{BB962C8B-B14F-4D97-AF65-F5344CB8AC3E}">
        <p14:creationId xmlns:p14="http://schemas.microsoft.com/office/powerpoint/2010/main" val="2739119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039AE-3630-4E74-A8C8-23E976D30F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EB064FEF-888C-41C5-9C77-061ED00F66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840C6028-F8D9-400E-8B71-05D226CBC38C}"/>
              </a:ext>
            </a:extLst>
          </p:cNvPr>
          <p:cNvSpPr>
            <a:spLocks noGrp="1"/>
          </p:cNvSpPr>
          <p:nvPr>
            <p:ph type="dt" sz="half" idx="10"/>
          </p:nvPr>
        </p:nvSpPr>
        <p:spPr/>
        <p:txBody>
          <a:bodyPr/>
          <a:lstStyle/>
          <a:p>
            <a:fld id="{0163D190-2117-43EC-9205-B69D3326C131}" type="datetimeFigureOut">
              <a:rPr lang="en-PH" smtClean="0"/>
              <a:t>29/06/2022</a:t>
            </a:fld>
            <a:endParaRPr lang="en-PH"/>
          </a:p>
        </p:txBody>
      </p:sp>
      <p:sp>
        <p:nvSpPr>
          <p:cNvPr id="5" name="Footer Placeholder 4">
            <a:extLst>
              <a:ext uri="{FF2B5EF4-FFF2-40B4-BE49-F238E27FC236}">
                <a16:creationId xmlns:a16="http://schemas.microsoft.com/office/drawing/2014/main" id="{8E59E79F-BE08-44D7-84B3-97246EDEFA1D}"/>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3179198C-B88D-40C0-994E-C55FA89EF01A}"/>
              </a:ext>
            </a:extLst>
          </p:cNvPr>
          <p:cNvSpPr>
            <a:spLocks noGrp="1"/>
          </p:cNvSpPr>
          <p:nvPr>
            <p:ph type="sldNum" sz="quarter" idx="12"/>
          </p:nvPr>
        </p:nvSpPr>
        <p:spPr/>
        <p:txBody>
          <a:bodyPr/>
          <a:lstStyle/>
          <a:p>
            <a:fld id="{835B7570-90A6-4048-83F1-A2FA5C0CEFA1}" type="slidenum">
              <a:rPr lang="en-PH" smtClean="0"/>
              <a:t>‹#›</a:t>
            </a:fld>
            <a:endParaRPr lang="en-PH"/>
          </a:p>
        </p:txBody>
      </p:sp>
    </p:spTree>
    <p:extLst>
      <p:ext uri="{BB962C8B-B14F-4D97-AF65-F5344CB8AC3E}">
        <p14:creationId xmlns:p14="http://schemas.microsoft.com/office/powerpoint/2010/main" val="198875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1B291-1873-4B9C-9DEE-91D3DBC6F4B0}"/>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F7A76042-0699-4446-AB1E-B9F22B10C60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0CB85BE1-475E-4806-97F8-9DF09205B9A3}"/>
              </a:ext>
            </a:extLst>
          </p:cNvPr>
          <p:cNvSpPr>
            <a:spLocks noGrp="1"/>
          </p:cNvSpPr>
          <p:nvPr>
            <p:ph type="dt" sz="half" idx="10"/>
          </p:nvPr>
        </p:nvSpPr>
        <p:spPr/>
        <p:txBody>
          <a:bodyPr/>
          <a:lstStyle/>
          <a:p>
            <a:fld id="{0163D190-2117-43EC-9205-B69D3326C131}" type="datetimeFigureOut">
              <a:rPr lang="en-PH" smtClean="0"/>
              <a:t>29/06/2022</a:t>
            </a:fld>
            <a:endParaRPr lang="en-PH"/>
          </a:p>
        </p:txBody>
      </p:sp>
      <p:sp>
        <p:nvSpPr>
          <p:cNvPr id="5" name="Footer Placeholder 4">
            <a:extLst>
              <a:ext uri="{FF2B5EF4-FFF2-40B4-BE49-F238E27FC236}">
                <a16:creationId xmlns:a16="http://schemas.microsoft.com/office/drawing/2014/main" id="{05FBB43F-5B88-44BF-9D53-FE5E0ED0EFB3}"/>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2E635039-6F4F-47CE-802B-1EA1B034D385}"/>
              </a:ext>
            </a:extLst>
          </p:cNvPr>
          <p:cNvSpPr>
            <a:spLocks noGrp="1"/>
          </p:cNvSpPr>
          <p:nvPr>
            <p:ph type="sldNum" sz="quarter" idx="12"/>
          </p:nvPr>
        </p:nvSpPr>
        <p:spPr/>
        <p:txBody>
          <a:bodyPr/>
          <a:lstStyle/>
          <a:p>
            <a:fld id="{835B7570-90A6-4048-83F1-A2FA5C0CEFA1}" type="slidenum">
              <a:rPr lang="en-PH" smtClean="0"/>
              <a:t>‹#›</a:t>
            </a:fld>
            <a:endParaRPr lang="en-PH"/>
          </a:p>
        </p:txBody>
      </p:sp>
    </p:spTree>
    <p:extLst>
      <p:ext uri="{BB962C8B-B14F-4D97-AF65-F5344CB8AC3E}">
        <p14:creationId xmlns:p14="http://schemas.microsoft.com/office/powerpoint/2010/main" val="3239145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2C683B-6D6A-4EF3-9946-6FED7B4D078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931E71FC-9BE4-42A9-8934-56BB604FC6B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751A9137-576B-466F-83A0-61F1F3178898}"/>
              </a:ext>
            </a:extLst>
          </p:cNvPr>
          <p:cNvSpPr>
            <a:spLocks noGrp="1"/>
          </p:cNvSpPr>
          <p:nvPr>
            <p:ph type="dt" sz="half" idx="10"/>
          </p:nvPr>
        </p:nvSpPr>
        <p:spPr/>
        <p:txBody>
          <a:bodyPr/>
          <a:lstStyle/>
          <a:p>
            <a:fld id="{0163D190-2117-43EC-9205-B69D3326C131}" type="datetimeFigureOut">
              <a:rPr lang="en-PH" smtClean="0"/>
              <a:t>29/06/2022</a:t>
            </a:fld>
            <a:endParaRPr lang="en-PH"/>
          </a:p>
        </p:txBody>
      </p:sp>
      <p:sp>
        <p:nvSpPr>
          <p:cNvPr id="5" name="Footer Placeholder 4">
            <a:extLst>
              <a:ext uri="{FF2B5EF4-FFF2-40B4-BE49-F238E27FC236}">
                <a16:creationId xmlns:a16="http://schemas.microsoft.com/office/drawing/2014/main" id="{819B76C4-87DC-4F91-A4D8-6FECBAEC65D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7A231F8A-FCD6-417F-97C8-0D96672DC44D}"/>
              </a:ext>
            </a:extLst>
          </p:cNvPr>
          <p:cNvSpPr>
            <a:spLocks noGrp="1"/>
          </p:cNvSpPr>
          <p:nvPr>
            <p:ph type="sldNum" sz="quarter" idx="12"/>
          </p:nvPr>
        </p:nvSpPr>
        <p:spPr/>
        <p:txBody>
          <a:bodyPr/>
          <a:lstStyle/>
          <a:p>
            <a:fld id="{835B7570-90A6-4048-83F1-A2FA5C0CEFA1}" type="slidenum">
              <a:rPr lang="en-PH" smtClean="0"/>
              <a:t>‹#›</a:t>
            </a:fld>
            <a:endParaRPr lang="en-PH"/>
          </a:p>
        </p:txBody>
      </p:sp>
    </p:spTree>
    <p:extLst>
      <p:ext uri="{BB962C8B-B14F-4D97-AF65-F5344CB8AC3E}">
        <p14:creationId xmlns:p14="http://schemas.microsoft.com/office/powerpoint/2010/main" val="11027941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154B1-74A8-44EA-B78D-C18ADD9046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5AB3EBEE-777F-4DF5-8D6B-D1C70B89E9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A3DE997B-F046-4637-902B-08CC18B5135A}"/>
              </a:ext>
            </a:extLst>
          </p:cNvPr>
          <p:cNvSpPr>
            <a:spLocks noGrp="1"/>
          </p:cNvSpPr>
          <p:nvPr>
            <p:ph type="dt" sz="half" idx="10"/>
          </p:nvPr>
        </p:nvSpPr>
        <p:spPr/>
        <p:txBody>
          <a:bodyPr/>
          <a:lstStyle/>
          <a:p>
            <a:fld id="{CAA33BB8-5030-4506-9AA4-ED4887EBA64D}" type="datetimeFigureOut">
              <a:rPr lang="en-PH" smtClean="0"/>
              <a:t>29/06/2022</a:t>
            </a:fld>
            <a:endParaRPr lang="en-PH"/>
          </a:p>
        </p:txBody>
      </p:sp>
      <p:sp>
        <p:nvSpPr>
          <p:cNvPr id="5" name="Footer Placeholder 4">
            <a:extLst>
              <a:ext uri="{FF2B5EF4-FFF2-40B4-BE49-F238E27FC236}">
                <a16:creationId xmlns:a16="http://schemas.microsoft.com/office/drawing/2014/main" id="{86728799-B357-4CD8-AB91-D67BE2D88989}"/>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B79A68EF-B4E9-4CA3-B8AF-52BA8B1B574E}"/>
              </a:ext>
            </a:extLst>
          </p:cNvPr>
          <p:cNvSpPr>
            <a:spLocks noGrp="1"/>
          </p:cNvSpPr>
          <p:nvPr>
            <p:ph type="sldNum" sz="quarter" idx="12"/>
          </p:nvPr>
        </p:nvSpPr>
        <p:spPr/>
        <p:txBody>
          <a:bodyPr/>
          <a:lstStyle/>
          <a:p>
            <a:fld id="{A6BAEA70-2E9C-497E-9512-9A070C13BD0A}" type="slidenum">
              <a:rPr lang="en-PH" smtClean="0"/>
              <a:t>‹#›</a:t>
            </a:fld>
            <a:endParaRPr lang="en-PH"/>
          </a:p>
        </p:txBody>
      </p:sp>
    </p:spTree>
    <p:extLst>
      <p:ext uri="{BB962C8B-B14F-4D97-AF65-F5344CB8AC3E}">
        <p14:creationId xmlns:p14="http://schemas.microsoft.com/office/powerpoint/2010/main" val="1880014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708E3-C958-4025-8269-08F6C2B8E624}"/>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85A42049-6D5C-47F8-96C0-A36DAC4893E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6CCE91ED-4999-4168-9694-DE70100E9958}"/>
              </a:ext>
            </a:extLst>
          </p:cNvPr>
          <p:cNvSpPr>
            <a:spLocks noGrp="1"/>
          </p:cNvSpPr>
          <p:nvPr>
            <p:ph type="dt" sz="half" idx="10"/>
          </p:nvPr>
        </p:nvSpPr>
        <p:spPr/>
        <p:txBody>
          <a:bodyPr/>
          <a:lstStyle/>
          <a:p>
            <a:fld id="{CAA33BB8-5030-4506-9AA4-ED4887EBA64D}" type="datetimeFigureOut">
              <a:rPr lang="en-PH" smtClean="0"/>
              <a:t>29/06/2022</a:t>
            </a:fld>
            <a:endParaRPr lang="en-PH"/>
          </a:p>
        </p:txBody>
      </p:sp>
      <p:sp>
        <p:nvSpPr>
          <p:cNvPr id="5" name="Footer Placeholder 4">
            <a:extLst>
              <a:ext uri="{FF2B5EF4-FFF2-40B4-BE49-F238E27FC236}">
                <a16:creationId xmlns:a16="http://schemas.microsoft.com/office/drawing/2014/main" id="{3060AC92-DA13-40C0-A547-5C712F44A827}"/>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68166648-C92E-4DA0-9B5F-F3DBCD325B9D}"/>
              </a:ext>
            </a:extLst>
          </p:cNvPr>
          <p:cNvSpPr>
            <a:spLocks noGrp="1"/>
          </p:cNvSpPr>
          <p:nvPr>
            <p:ph type="sldNum" sz="quarter" idx="12"/>
          </p:nvPr>
        </p:nvSpPr>
        <p:spPr/>
        <p:txBody>
          <a:bodyPr/>
          <a:lstStyle/>
          <a:p>
            <a:fld id="{A6BAEA70-2E9C-497E-9512-9A070C13BD0A}" type="slidenum">
              <a:rPr lang="en-PH" smtClean="0"/>
              <a:t>‹#›</a:t>
            </a:fld>
            <a:endParaRPr lang="en-PH"/>
          </a:p>
        </p:txBody>
      </p:sp>
    </p:spTree>
    <p:extLst>
      <p:ext uri="{BB962C8B-B14F-4D97-AF65-F5344CB8AC3E}">
        <p14:creationId xmlns:p14="http://schemas.microsoft.com/office/powerpoint/2010/main" val="2510947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25EF2-2A43-4A9D-825A-0F58F8A991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A4639145-9B37-4F41-B4F1-FBF8465872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9456DAF-AA6B-4CDE-9E2D-3166E151D39D}"/>
              </a:ext>
            </a:extLst>
          </p:cNvPr>
          <p:cNvSpPr>
            <a:spLocks noGrp="1"/>
          </p:cNvSpPr>
          <p:nvPr>
            <p:ph type="dt" sz="half" idx="10"/>
          </p:nvPr>
        </p:nvSpPr>
        <p:spPr/>
        <p:txBody>
          <a:bodyPr/>
          <a:lstStyle/>
          <a:p>
            <a:fld id="{CAA33BB8-5030-4506-9AA4-ED4887EBA64D}" type="datetimeFigureOut">
              <a:rPr lang="en-PH" smtClean="0"/>
              <a:t>29/06/2022</a:t>
            </a:fld>
            <a:endParaRPr lang="en-PH"/>
          </a:p>
        </p:txBody>
      </p:sp>
      <p:sp>
        <p:nvSpPr>
          <p:cNvPr id="5" name="Footer Placeholder 4">
            <a:extLst>
              <a:ext uri="{FF2B5EF4-FFF2-40B4-BE49-F238E27FC236}">
                <a16:creationId xmlns:a16="http://schemas.microsoft.com/office/drawing/2014/main" id="{D34FD359-6CCE-453B-ADC7-D000AA3A37C6}"/>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179AA5BE-DFE8-42D1-9D1C-005C34F69D64}"/>
              </a:ext>
            </a:extLst>
          </p:cNvPr>
          <p:cNvSpPr>
            <a:spLocks noGrp="1"/>
          </p:cNvSpPr>
          <p:nvPr>
            <p:ph type="sldNum" sz="quarter" idx="12"/>
          </p:nvPr>
        </p:nvSpPr>
        <p:spPr/>
        <p:txBody>
          <a:bodyPr/>
          <a:lstStyle/>
          <a:p>
            <a:fld id="{A6BAEA70-2E9C-497E-9512-9A070C13BD0A}" type="slidenum">
              <a:rPr lang="en-PH" smtClean="0"/>
              <a:t>‹#›</a:t>
            </a:fld>
            <a:endParaRPr lang="en-PH"/>
          </a:p>
        </p:txBody>
      </p:sp>
    </p:spTree>
    <p:extLst>
      <p:ext uri="{BB962C8B-B14F-4D97-AF65-F5344CB8AC3E}">
        <p14:creationId xmlns:p14="http://schemas.microsoft.com/office/powerpoint/2010/main" val="26680393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230BC-C478-4DC8-9253-9D47BF906B8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3CC441CA-BF8A-4B45-BAF8-F353006DEB1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BA4AB98B-1F54-4784-A59E-3921ACFB9A0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1B3F5414-5C49-4502-AB8C-2D02B2FC9B73}"/>
              </a:ext>
            </a:extLst>
          </p:cNvPr>
          <p:cNvSpPr>
            <a:spLocks noGrp="1"/>
          </p:cNvSpPr>
          <p:nvPr>
            <p:ph type="dt" sz="half" idx="10"/>
          </p:nvPr>
        </p:nvSpPr>
        <p:spPr/>
        <p:txBody>
          <a:bodyPr/>
          <a:lstStyle/>
          <a:p>
            <a:fld id="{CAA33BB8-5030-4506-9AA4-ED4887EBA64D}" type="datetimeFigureOut">
              <a:rPr lang="en-PH" smtClean="0"/>
              <a:t>29/06/2022</a:t>
            </a:fld>
            <a:endParaRPr lang="en-PH"/>
          </a:p>
        </p:txBody>
      </p:sp>
      <p:sp>
        <p:nvSpPr>
          <p:cNvPr id="6" name="Footer Placeholder 5">
            <a:extLst>
              <a:ext uri="{FF2B5EF4-FFF2-40B4-BE49-F238E27FC236}">
                <a16:creationId xmlns:a16="http://schemas.microsoft.com/office/drawing/2014/main" id="{C33C4F5E-8F1D-40F7-B692-999722DB2F38}"/>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08E455A3-3EF4-4D96-8A9F-5134E74EED06}"/>
              </a:ext>
            </a:extLst>
          </p:cNvPr>
          <p:cNvSpPr>
            <a:spLocks noGrp="1"/>
          </p:cNvSpPr>
          <p:nvPr>
            <p:ph type="sldNum" sz="quarter" idx="12"/>
          </p:nvPr>
        </p:nvSpPr>
        <p:spPr/>
        <p:txBody>
          <a:bodyPr/>
          <a:lstStyle/>
          <a:p>
            <a:fld id="{A6BAEA70-2E9C-497E-9512-9A070C13BD0A}" type="slidenum">
              <a:rPr lang="en-PH" smtClean="0"/>
              <a:t>‹#›</a:t>
            </a:fld>
            <a:endParaRPr lang="en-PH"/>
          </a:p>
        </p:txBody>
      </p:sp>
    </p:spTree>
    <p:extLst>
      <p:ext uri="{BB962C8B-B14F-4D97-AF65-F5344CB8AC3E}">
        <p14:creationId xmlns:p14="http://schemas.microsoft.com/office/powerpoint/2010/main" val="26793001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2BF1E-3C31-43C9-918B-CA358DA8B48F}"/>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BB2D90C0-792B-41EF-B7F9-F046296990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48D99D1-43FF-437D-B63D-6B8555AB4BB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26CB60E8-0799-4B13-A64D-50707F72CE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6C9FF64-67D9-46E4-8679-52C38CD548A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A05B177C-64FA-4912-AB94-2A34BCDEF17A}"/>
              </a:ext>
            </a:extLst>
          </p:cNvPr>
          <p:cNvSpPr>
            <a:spLocks noGrp="1"/>
          </p:cNvSpPr>
          <p:nvPr>
            <p:ph type="dt" sz="half" idx="10"/>
          </p:nvPr>
        </p:nvSpPr>
        <p:spPr/>
        <p:txBody>
          <a:bodyPr/>
          <a:lstStyle/>
          <a:p>
            <a:fld id="{CAA33BB8-5030-4506-9AA4-ED4887EBA64D}" type="datetimeFigureOut">
              <a:rPr lang="en-PH" smtClean="0"/>
              <a:t>29/06/2022</a:t>
            </a:fld>
            <a:endParaRPr lang="en-PH"/>
          </a:p>
        </p:txBody>
      </p:sp>
      <p:sp>
        <p:nvSpPr>
          <p:cNvPr id="8" name="Footer Placeholder 7">
            <a:extLst>
              <a:ext uri="{FF2B5EF4-FFF2-40B4-BE49-F238E27FC236}">
                <a16:creationId xmlns:a16="http://schemas.microsoft.com/office/drawing/2014/main" id="{D387E262-7DB7-42C1-B723-AB85BF2342AF}"/>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5A58A6D4-B5AD-41C7-BF38-7234901703E5}"/>
              </a:ext>
            </a:extLst>
          </p:cNvPr>
          <p:cNvSpPr>
            <a:spLocks noGrp="1"/>
          </p:cNvSpPr>
          <p:nvPr>
            <p:ph type="sldNum" sz="quarter" idx="12"/>
          </p:nvPr>
        </p:nvSpPr>
        <p:spPr/>
        <p:txBody>
          <a:bodyPr/>
          <a:lstStyle/>
          <a:p>
            <a:fld id="{A6BAEA70-2E9C-497E-9512-9A070C13BD0A}" type="slidenum">
              <a:rPr lang="en-PH" smtClean="0"/>
              <a:t>‹#›</a:t>
            </a:fld>
            <a:endParaRPr lang="en-PH"/>
          </a:p>
        </p:txBody>
      </p:sp>
    </p:spTree>
    <p:extLst>
      <p:ext uri="{BB962C8B-B14F-4D97-AF65-F5344CB8AC3E}">
        <p14:creationId xmlns:p14="http://schemas.microsoft.com/office/powerpoint/2010/main" val="10437473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53381-B9C9-43D5-9F58-9AE709AF30C9}"/>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D1A5163A-F544-4B2F-9F00-0FA740DD0ADB}"/>
              </a:ext>
            </a:extLst>
          </p:cNvPr>
          <p:cNvSpPr>
            <a:spLocks noGrp="1"/>
          </p:cNvSpPr>
          <p:nvPr>
            <p:ph type="dt" sz="half" idx="10"/>
          </p:nvPr>
        </p:nvSpPr>
        <p:spPr/>
        <p:txBody>
          <a:bodyPr/>
          <a:lstStyle/>
          <a:p>
            <a:fld id="{CAA33BB8-5030-4506-9AA4-ED4887EBA64D}" type="datetimeFigureOut">
              <a:rPr lang="en-PH" smtClean="0"/>
              <a:t>29/06/2022</a:t>
            </a:fld>
            <a:endParaRPr lang="en-PH"/>
          </a:p>
        </p:txBody>
      </p:sp>
      <p:sp>
        <p:nvSpPr>
          <p:cNvPr id="4" name="Footer Placeholder 3">
            <a:extLst>
              <a:ext uri="{FF2B5EF4-FFF2-40B4-BE49-F238E27FC236}">
                <a16:creationId xmlns:a16="http://schemas.microsoft.com/office/drawing/2014/main" id="{5EC3B583-4818-410B-86EA-6629892EE9E3}"/>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86A5C612-D873-42B1-B1D5-5B0E9042E034}"/>
              </a:ext>
            </a:extLst>
          </p:cNvPr>
          <p:cNvSpPr>
            <a:spLocks noGrp="1"/>
          </p:cNvSpPr>
          <p:nvPr>
            <p:ph type="sldNum" sz="quarter" idx="12"/>
          </p:nvPr>
        </p:nvSpPr>
        <p:spPr/>
        <p:txBody>
          <a:bodyPr/>
          <a:lstStyle/>
          <a:p>
            <a:fld id="{A6BAEA70-2E9C-497E-9512-9A070C13BD0A}" type="slidenum">
              <a:rPr lang="en-PH" smtClean="0"/>
              <a:t>‹#›</a:t>
            </a:fld>
            <a:endParaRPr lang="en-PH"/>
          </a:p>
        </p:txBody>
      </p:sp>
    </p:spTree>
    <p:extLst>
      <p:ext uri="{BB962C8B-B14F-4D97-AF65-F5344CB8AC3E}">
        <p14:creationId xmlns:p14="http://schemas.microsoft.com/office/powerpoint/2010/main" val="4453707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005C65-F9EE-48BD-8D79-0B48BF407C55}"/>
              </a:ext>
            </a:extLst>
          </p:cNvPr>
          <p:cNvSpPr>
            <a:spLocks noGrp="1"/>
          </p:cNvSpPr>
          <p:nvPr>
            <p:ph type="dt" sz="half" idx="10"/>
          </p:nvPr>
        </p:nvSpPr>
        <p:spPr/>
        <p:txBody>
          <a:bodyPr/>
          <a:lstStyle/>
          <a:p>
            <a:fld id="{CAA33BB8-5030-4506-9AA4-ED4887EBA64D}" type="datetimeFigureOut">
              <a:rPr lang="en-PH" smtClean="0"/>
              <a:t>29/06/2022</a:t>
            </a:fld>
            <a:endParaRPr lang="en-PH"/>
          </a:p>
        </p:txBody>
      </p:sp>
      <p:sp>
        <p:nvSpPr>
          <p:cNvPr id="3" name="Footer Placeholder 2">
            <a:extLst>
              <a:ext uri="{FF2B5EF4-FFF2-40B4-BE49-F238E27FC236}">
                <a16:creationId xmlns:a16="http://schemas.microsoft.com/office/drawing/2014/main" id="{79CF958A-FFB2-4036-AC3D-1BE9B35ED804}"/>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344100BD-5EE4-44E0-844A-9A127836968D}"/>
              </a:ext>
            </a:extLst>
          </p:cNvPr>
          <p:cNvSpPr>
            <a:spLocks noGrp="1"/>
          </p:cNvSpPr>
          <p:nvPr>
            <p:ph type="sldNum" sz="quarter" idx="12"/>
          </p:nvPr>
        </p:nvSpPr>
        <p:spPr/>
        <p:txBody>
          <a:bodyPr/>
          <a:lstStyle/>
          <a:p>
            <a:fld id="{A6BAEA70-2E9C-497E-9512-9A070C13BD0A}" type="slidenum">
              <a:rPr lang="en-PH" smtClean="0"/>
              <a:t>‹#›</a:t>
            </a:fld>
            <a:endParaRPr lang="en-PH"/>
          </a:p>
        </p:txBody>
      </p:sp>
    </p:spTree>
    <p:extLst>
      <p:ext uri="{BB962C8B-B14F-4D97-AF65-F5344CB8AC3E}">
        <p14:creationId xmlns:p14="http://schemas.microsoft.com/office/powerpoint/2010/main" val="30881824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9D439-0EA2-470D-8C23-C07C446706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42332978-4FFF-40AB-BD3B-CE10784263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422DAAC1-EFD1-4519-9E61-ABE24AD647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3B3985A-A315-435A-8F3F-8980A8ADB6D7}"/>
              </a:ext>
            </a:extLst>
          </p:cNvPr>
          <p:cNvSpPr>
            <a:spLocks noGrp="1"/>
          </p:cNvSpPr>
          <p:nvPr>
            <p:ph type="dt" sz="half" idx="10"/>
          </p:nvPr>
        </p:nvSpPr>
        <p:spPr/>
        <p:txBody>
          <a:bodyPr/>
          <a:lstStyle/>
          <a:p>
            <a:fld id="{CAA33BB8-5030-4506-9AA4-ED4887EBA64D}" type="datetimeFigureOut">
              <a:rPr lang="en-PH" smtClean="0"/>
              <a:t>29/06/2022</a:t>
            </a:fld>
            <a:endParaRPr lang="en-PH"/>
          </a:p>
        </p:txBody>
      </p:sp>
      <p:sp>
        <p:nvSpPr>
          <p:cNvPr id="6" name="Footer Placeholder 5">
            <a:extLst>
              <a:ext uri="{FF2B5EF4-FFF2-40B4-BE49-F238E27FC236}">
                <a16:creationId xmlns:a16="http://schemas.microsoft.com/office/drawing/2014/main" id="{BF019831-4684-494A-9B9F-39DBE9659F0E}"/>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942EC72C-D591-47A7-9179-6D95C5963150}"/>
              </a:ext>
            </a:extLst>
          </p:cNvPr>
          <p:cNvSpPr>
            <a:spLocks noGrp="1"/>
          </p:cNvSpPr>
          <p:nvPr>
            <p:ph type="sldNum" sz="quarter" idx="12"/>
          </p:nvPr>
        </p:nvSpPr>
        <p:spPr/>
        <p:txBody>
          <a:bodyPr/>
          <a:lstStyle/>
          <a:p>
            <a:fld id="{A6BAEA70-2E9C-497E-9512-9A070C13BD0A}" type="slidenum">
              <a:rPr lang="en-PH" smtClean="0"/>
              <a:t>‹#›</a:t>
            </a:fld>
            <a:endParaRPr lang="en-PH"/>
          </a:p>
        </p:txBody>
      </p:sp>
    </p:spTree>
    <p:extLst>
      <p:ext uri="{BB962C8B-B14F-4D97-AF65-F5344CB8AC3E}">
        <p14:creationId xmlns:p14="http://schemas.microsoft.com/office/powerpoint/2010/main" val="1953330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37015-24F6-4DEF-A90B-780E6BF8D058}"/>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69483E1E-06EC-43F8-88C2-C585E99B4F5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D1DA4E10-ED86-48BA-B1F2-929577B72A87}"/>
              </a:ext>
            </a:extLst>
          </p:cNvPr>
          <p:cNvSpPr>
            <a:spLocks noGrp="1"/>
          </p:cNvSpPr>
          <p:nvPr>
            <p:ph type="dt" sz="half" idx="10"/>
          </p:nvPr>
        </p:nvSpPr>
        <p:spPr/>
        <p:txBody>
          <a:bodyPr/>
          <a:lstStyle/>
          <a:p>
            <a:fld id="{0163D190-2117-43EC-9205-B69D3326C131}" type="datetimeFigureOut">
              <a:rPr lang="en-PH" smtClean="0"/>
              <a:t>29/06/2022</a:t>
            </a:fld>
            <a:endParaRPr lang="en-PH"/>
          </a:p>
        </p:txBody>
      </p:sp>
      <p:sp>
        <p:nvSpPr>
          <p:cNvPr id="5" name="Footer Placeholder 4">
            <a:extLst>
              <a:ext uri="{FF2B5EF4-FFF2-40B4-BE49-F238E27FC236}">
                <a16:creationId xmlns:a16="http://schemas.microsoft.com/office/drawing/2014/main" id="{497682F6-B20E-4A84-A228-7310CEE55066}"/>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69B3C947-2AFE-4C97-8ACF-0B53B40A7A77}"/>
              </a:ext>
            </a:extLst>
          </p:cNvPr>
          <p:cNvSpPr>
            <a:spLocks noGrp="1"/>
          </p:cNvSpPr>
          <p:nvPr>
            <p:ph type="sldNum" sz="quarter" idx="12"/>
          </p:nvPr>
        </p:nvSpPr>
        <p:spPr/>
        <p:txBody>
          <a:bodyPr/>
          <a:lstStyle/>
          <a:p>
            <a:fld id="{835B7570-90A6-4048-83F1-A2FA5C0CEFA1}" type="slidenum">
              <a:rPr lang="en-PH" smtClean="0"/>
              <a:t>‹#›</a:t>
            </a:fld>
            <a:endParaRPr lang="en-PH"/>
          </a:p>
        </p:txBody>
      </p:sp>
    </p:spTree>
    <p:extLst>
      <p:ext uri="{BB962C8B-B14F-4D97-AF65-F5344CB8AC3E}">
        <p14:creationId xmlns:p14="http://schemas.microsoft.com/office/powerpoint/2010/main" val="30368250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F6A13-31EE-41BB-8F88-DF9915B6CF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4C5B3D66-FA77-43F6-9913-6C53C60A85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7C23D685-BF1F-4AA0-9F43-5A08F8E9B4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A4A192A-314C-4A42-9C0A-6E9A0300CAC9}"/>
              </a:ext>
            </a:extLst>
          </p:cNvPr>
          <p:cNvSpPr>
            <a:spLocks noGrp="1"/>
          </p:cNvSpPr>
          <p:nvPr>
            <p:ph type="dt" sz="half" idx="10"/>
          </p:nvPr>
        </p:nvSpPr>
        <p:spPr/>
        <p:txBody>
          <a:bodyPr/>
          <a:lstStyle/>
          <a:p>
            <a:fld id="{CAA33BB8-5030-4506-9AA4-ED4887EBA64D}" type="datetimeFigureOut">
              <a:rPr lang="en-PH" smtClean="0"/>
              <a:t>29/06/2022</a:t>
            </a:fld>
            <a:endParaRPr lang="en-PH"/>
          </a:p>
        </p:txBody>
      </p:sp>
      <p:sp>
        <p:nvSpPr>
          <p:cNvPr id="6" name="Footer Placeholder 5">
            <a:extLst>
              <a:ext uri="{FF2B5EF4-FFF2-40B4-BE49-F238E27FC236}">
                <a16:creationId xmlns:a16="http://schemas.microsoft.com/office/drawing/2014/main" id="{BD626736-EBC5-4010-B061-EE70779B12B9}"/>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6439E9B7-317B-46EB-84C0-C032F97C7E33}"/>
              </a:ext>
            </a:extLst>
          </p:cNvPr>
          <p:cNvSpPr>
            <a:spLocks noGrp="1"/>
          </p:cNvSpPr>
          <p:nvPr>
            <p:ph type="sldNum" sz="quarter" idx="12"/>
          </p:nvPr>
        </p:nvSpPr>
        <p:spPr/>
        <p:txBody>
          <a:bodyPr/>
          <a:lstStyle/>
          <a:p>
            <a:fld id="{A6BAEA70-2E9C-497E-9512-9A070C13BD0A}" type="slidenum">
              <a:rPr lang="en-PH" smtClean="0"/>
              <a:t>‹#›</a:t>
            </a:fld>
            <a:endParaRPr lang="en-PH"/>
          </a:p>
        </p:txBody>
      </p:sp>
    </p:spTree>
    <p:extLst>
      <p:ext uri="{BB962C8B-B14F-4D97-AF65-F5344CB8AC3E}">
        <p14:creationId xmlns:p14="http://schemas.microsoft.com/office/powerpoint/2010/main" val="7569905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CD988-5232-4FF0-AC4C-9366F658107D}"/>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111EC5FC-74E6-4C46-8DC2-A1BB7306BB2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38462202-B558-4272-8433-0F5D477CF319}"/>
              </a:ext>
            </a:extLst>
          </p:cNvPr>
          <p:cNvSpPr>
            <a:spLocks noGrp="1"/>
          </p:cNvSpPr>
          <p:nvPr>
            <p:ph type="dt" sz="half" idx="10"/>
          </p:nvPr>
        </p:nvSpPr>
        <p:spPr/>
        <p:txBody>
          <a:bodyPr/>
          <a:lstStyle/>
          <a:p>
            <a:fld id="{CAA33BB8-5030-4506-9AA4-ED4887EBA64D}" type="datetimeFigureOut">
              <a:rPr lang="en-PH" smtClean="0"/>
              <a:t>29/06/2022</a:t>
            </a:fld>
            <a:endParaRPr lang="en-PH"/>
          </a:p>
        </p:txBody>
      </p:sp>
      <p:sp>
        <p:nvSpPr>
          <p:cNvPr id="5" name="Footer Placeholder 4">
            <a:extLst>
              <a:ext uri="{FF2B5EF4-FFF2-40B4-BE49-F238E27FC236}">
                <a16:creationId xmlns:a16="http://schemas.microsoft.com/office/drawing/2014/main" id="{EEE81573-82B7-4F6B-9F3F-70CCC14BCC23}"/>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73F24F2-7F92-4137-8755-0C0985D5CB8A}"/>
              </a:ext>
            </a:extLst>
          </p:cNvPr>
          <p:cNvSpPr>
            <a:spLocks noGrp="1"/>
          </p:cNvSpPr>
          <p:nvPr>
            <p:ph type="sldNum" sz="quarter" idx="12"/>
          </p:nvPr>
        </p:nvSpPr>
        <p:spPr/>
        <p:txBody>
          <a:bodyPr/>
          <a:lstStyle/>
          <a:p>
            <a:fld id="{A6BAEA70-2E9C-497E-9512-9A070C13BD0A}" type="slidenum">
              <a:rPr lang="en-PH" smtClean="0"/>
              <a:t>‹#›</a:t>
            </a:fld>
            <a:endParaRPr lang="en-PH"/>
          </a:p>
        </p:txBody>
      </p:sp>
    </p:spTree>
    <p:extLst>
      <p:ext uri="{BB962C8B-B14F-4D97-AF65-F5344CB8AC3E}">
        <p14:creationId xmlns:p14="http://schemas.microsoft.com/office/powerpoint/2010/main" val="41036679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DE1F90-B41D-4BDC-B312-2020CBEC309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4B7B0D68-7911-49A8-AF60-2DE7D61B764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A591CD6F-C09A-41FA-9DF3-AF6BD674BC84}"/>
              </a:ext>
            </a:extLst>
          </p:cNvPr>
          <p:cNvSpPr>
            <a:spLocks noGrp="1"/>
          </p:cNvSpPr>
          <p:nvPr>
            <p:ph type="dt" sz="half" idx="10"/>
          </p:nvPr>
        </p:nvSpPr>
        <p:spPr/>
        <p:txBody>
          <a:bodyPr/>
          <a:lstStyle/>
          <a:p>
            <a:fld id="{CAA33BB8-5030-4506-9AA4-ED4887EBA64D}" type="datetimeFigureOut">
              <a:rPr lang="en-PH" smtClean="0"/>
              <a:t>29/06/2022</a:t>
            </a:fld>
            <a:endParaRPr lang="en-PH"/>
          </a:p>
        </p:txBody>
      </p:sp>
      <p:sp>
        <p:nvSpPr>
          <p:cNvPr id="5" name="Footer Placeholder 4">
            <a:extLst>
              <a:ext uri="{FF2B5EF4-FFF2-40B4-BE49-F238E27FC236}">
                <a16:creationId xmlns:a16="http://schemas.microsoft.com/office/drawing/2014/main" id="{008444DB-9878-4BDA-B79F-4BDB138B0377}"/>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8DD450B4-65BA-469A-86C5-4F5438970D8E}"/>
              </a:ext>
            </a:extLst>
          </p:cNvPr>
          <p:cNvSpPr>
            <a:spLocks noGrp="1"/>
          </p:cNvSpPr>
          <p:nvPr>
            <p:ph type="sldNum" sz="quarter" idx="12"/>
          </p:nvPr>
        </p:nvSpPr>
        <p:spPr/>
        <p:txBody>
          <a:bodyPr/>
          <a:lstStyle/>
          <a:p>
            <a:fld id="{A6BAEA70-2E9C-497E-9512-9A070C13BD0A}" type="slidenum">
              <a:rPr lang="en-PH" smtClean="0"/>
              <a:t>‹#›</a:t>
            </a:fld>
            <a:endParaRPr lang="en-PH"/>
          </a:p>
        </p:txBody>
      </p:sp>
    </p:spTree>
    <p:extLst>
      <p:ext uri="{BB962C8B-B14F-4D97-AF65-F5344CB8AC3E}">
        <p14:creationId xmlns:p14="http://schemas.microsoft.com/office/powerpoint/2010/main" val="3837825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BDBA4-94C1-46FC-99A7-C259C6A28EB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27D30406-A52E-4D82-BB04-17065367AF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4C47963C-4758-4DD7-B389-2B456EDD6BC9}"/>
              </a:ext>
            </a:extLst>
          </p:cNvPr>
          <p:cNvSpPr>
            <a:spLocks noGrp="1"/>
          </p:cNvSpPr>
          <p:nvPr>
            <p:ph type="dt" sz="half" idx="10"/>
          </p:nvPr>
        </p:nvSpPr>
        <p:spPr/>
        <p:txBody>
          <a:bodyPr/>
          <a:lstStyle/>
          <a:p>
            <a:fld id="{194336F0-F9B5-4062-954D-864D1279801A}" type="datetimeFigureOut">
              <a:rPr lang="en-PH" smtClean="0"/>
              <a:t>29/06/2022</a:t>
            </a:fld>
            <a:endParaRPr lang="en-PH"/>
          </a:p>
        </p:txBody>
      </p:sp>
      <p:sp>
        <p:nvSpPr>
          <p:cNvPr id="5" name="Footer Placeholder 4">
            <a:extLst>
              <a:ext uri="{FF2B5EF4-FFF2-40B4-BE49-F238E27FC236}">
                <a16:creationId xmlns:a16="http://schemas.microsoft.com/office/drawing/2014/main" id="{39194372-BBE1-42FD-B6EF-AFB5669E8520}"/>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9703112-1E24-4DA0-9C39-E0223EB61DC1}"/>
              </a:ext>
            </a:extLst>
          </p:cNvPr>
          <p:cNvSpPr>
            <a:spLocks noGrp="1"/>
          </p:cNvSpPr>
          <p:nvPr>
            <p:ph type="sldNum" sz="quarter" idx="12"/>
          </p:nvPr>
        </p:nvSpPr>
        <p:spPr/>
        <p:txBody>
          <a:bodyPr/>
          <a:lstStyle/>
          <a:p>
            <a:fld id="{EE9E4796-68F4-4F8B-AFF9-BC9812E222D5}" type="slidenum">
              <a:rPr lang="en-PH" smtClean="0"/>
              <a:t>‹#›</a:t>
            </a:fld>
            <a:endParaRPr lang="en-PH"/>
          </a:p>
        </p:txBody>
      </p:sp>
    </p:spTree>
    <p:extLst>
      <p:ext uri="{BB962C8B-B14F-4D97-AF65-F5344CB8AC3E}">
        <p14:creationId xmlns:p14="http://schemas.microsoft.com/office/powerpoint/2010/main" val="16257320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7F1B8-7500-4810-B028-8FC6DABD7F6D}"/>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54B08EDB-E373-4CBB-B242-68344E48483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5AA1698C-E4BB-4B86-B4E7-FCDD714C2C44}"/>
              </a:ext>
            </a:extLst>
          </p:cNvPr>
          <p:cNvSpPr>
            <a:spLocks noGrp="1"/>
          </p:cNvSpPr>
          <p:nvPr>
            <p:ph type="dt" sz="half" idx="10"/>
          </p:nvPr>
        </p:nvSpPr>
        <p:spPr/>
        <p:txBody>
          <a:bodyPr/>
          <a:lstStyle/>
          <a:p>
            <a:fld id="{194336F0-F9B5-4062-954D-864D1279801A}" type="datetimeFigureOut">
              <a:rPr lang="en-PH" smtClean="0"/>
              <a:t>29/06/2022</a:t>
            </a:fld>
            <a:endParaRPr lang="en-PH"/>
          </a:p>
        </p:txBody>
      </p:sp>
      <p:sp>
        <p:nvSpPr>
          <p:cNvPr id="5" name="Footer Placeholder 4">
            <a:extLst>
              <a:ext uri="{FF2B5EF4-FFF2-40B4-BE49-F238E27FC236}">
                <a16:creationId xmlns:a16="http://schemas.microsoft.com/office/drawing/2014/main" id="{2F6BACBC-6754-41CA-8365-ABEECB497C89}"/>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BF22698B-441F-446D-9DCA-5BAB342AC934}"/>
              </a:ext>
            </a:extLst>
          </p:cNvPr>
          <p:cNvSpPr>
            <a:spLocks noGrp="1"/>
          </p:cNvSpPr>
          <p:nvPr>
            <p:ph type="sldNum" sz="quarter" idx="12"/>
          </p:nvPr>
        </p:nvSpPr>
        <p:spPr/>
        <p:txBody>
          <a:bodyPr/>
          <a:lstStyle/>
          <a:p>
            <a:fld id="{EE9E4796-68F4-4F8B-AFF9-BC9812E222D5}" type="slidenum">
              <a:rPr lang="en-PH" smtClean="0"/>
              <a:t>‹#›</a:t>
            </a:fld>
            <a:endParaRPr lang="en-PH"/>
          </a:p>
        </p:txBody>
      </p:sp>
    </p:spTree>
    <p:extLst>
      <p:ext uri="{BB962C8B-B14F-4D97-AF65-F5344CB8AC3E}">
        <p14:creationId xmlns:p14="http://schemas.microsoft.com/office/powerpoint/2010/main" val="41637680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30545-F830-49C8-A033-508B9544FA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992ECDD9-5D86-40BC-8E8A-FD741CF189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FA1D718-C7CC-470A-8910-62E479D20FEF}"/>
              </a:ext>
            </a:extLst>
          </p:cNvPr>
          <p:cNvSpPr>
            <a:spLocks noGrp="1"/>
          </p:cNvSpPr>
          <p:nvPr>
            <p:ph type="dt" sz="half" idx="10"/>
          </p:nvPr>
        </p:nvSpPr>
        <p:spPr/>
        <p:txBody>
          <a:bodyPr/>
          <a:lstStyle/>
          <a:p>
            <a:fld id="{194336F0-F9B5-4062-954D-864D1279801A}" type="datetimeFigureOut">
              <a:rPr lang="en-PH" smtClean="0"/>
              <a:t>29/06/2022</a:t>
            </a:fld>
            <a:endParaRPr lang="en-PH"/>
          </a:p>
        </p:txBody>
      </p:sp>
      <p:sp>
        <p:nvSpPr>
          <p:cNvPr id="5" name="Footer Placeholder 4">
            <a:extLst>
              <a:ext uri="{FF2B5EF4-FFF2-40B4-BE49-F238E27FC236}">
                <a16:creationId xmlns:a16="http://schemas.microsoft.com/office/drawing/2014/main" id="{64B819DD-B057-4BB2-8E20-75A2B06EE55E}"/>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E8F666DD-00F3-4EBF-BE34-01F851A6E97D}"/>
              </a:ext>
            </a:extLst>
          </p:cNvPr>
          <p:cNvSpPr>
            <a:spLocks noGrp="1"/>
          </p:cNvSpPr>
          <p:nvPr>
            <p:ph type="sldNum" sz="quarter" idx="12"/>
          </p:nvPr>
        </p:nvSpPr>
        <p:spPr/>
        <p:txBody>
          <a:bodyPr/>
          <a:lstStyle/>
          <a:p>
            <a:fld id="{EE9E4796-68F4-4F8B-AFF9-BC9812E222D5}" type="slidenum">
              <a:rPr lang="en-PH" smtClean="0"/>
              <a:t>‹#›</a:t>
            </a:fld>
            <a:endParaRPr lang="en-PH"/>
          </a:p>
        </p:txBody>
      </p:sp>
    </p:spTree>
    <p:extLst>
      <p:ext uri="{BB962C8B-B14F-4D97-AF65-F5344CB8AC3E}">
        <p14:creationId xmlns:p14="http://schemas.microsoft.com/office/powerpoint/2010/main" val="31264677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02FF5-4780-42A7-B7E7-22B4A7CEB28D}"/>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63A1B005-7952-4F0B-930C-C6ADC7A0559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8AEC61F6-EC57-4B31-8AC9-BE79E42A572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986ACDD5-EE9B-4F51-A74B-EC8B943FBA8E}"/>
              </a:ext>
            </a:extLst>
          </p:cNvPr>
          <p:cNvSpPr>
            <a:spLocks noGrp="1"/>
          </p:cNvSpPr>
          <p:nvPr>
            <p:ph type="dt" sz="half" idx="10"/>
          </p:nvPr>
        </p:nvSpPr>
        <p:spPr/>
        <p:txBody>
          <a:bodyPr/>
          <a:lstStyle/>
          <a:p>
            <a:fld id="{194336F0-F9B5-4062-954D-864D1279801A}" type="datetimeFigureOut">
              <a:rPr lang="en-PH" smtClean="0"/>
              <a:t>29/06/2022</a:t>
            </a:fld>
            <a:endParaRPr lang="en-PH"/>
          </a:p>
        </p:txBody>
      </p:sp>
      <p:sp>
        <p:nvSpPr>
          <p:cNvPr id="6" name="Footer Placeholder 5">
            <a:extLst>
              <a:ext uri="{FF2B5EF4-FFF2-40B4-BE49-F238E27FC236}">
                <a16:creationId xmlns:a16="http://schemas.microsoft.com/office/drawing/2014/main" id="{8945A643-0BE5-475C-8EDD-B7DEBD5B821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1D69A4BE-1110-48FC-A1AA-B47789A52E61}"/>
              </a:ext>
            </a:extLst>
          </p:cNvPr>
          <p:cNvSpPr>
            <a:spLocks noGrp="1"/>
          </p:cNvSpPr>
          <p:nvPr>
            <p:ph type="sldNum" sz="quarter" idx="12"/>
          </p:nvPr>
        </p:nvSpPr>
        <p:spPr/>
        <p:txBody>
          <a:bodyPr/>
          <a:lstStyle/>
          <a:p>
            <a:fld id="{EE9E4796-68F4-4F8B-AFF9-BC9812E222D5}" type="slidenum">
              <a:rPr lang="en-PH" smtClean="0"/>
              <a:t>‹#›</a:t>
            </a:fld>
            <a:endParaRPr lang="en-PH"/>
          </a:p>
        </p:txBody>
      </p:sp>
    </p:spTree>
    <p:extLst>
      <p:ext uri="{BB962C8B-B14F-4D97-AF65-F5344CB8AC3E}">
        <p14:creationId xmlns:p14="http://schemas.microsoft.com/office/powerpoint/2010/main" val="30468776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294FF-9239-4149-8895-4627463C36C0}"/>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9EE7E6FF-CB97-493E-8836-0B4C06D6E4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0E744B0-CB08-47AF-82CB-D952C71E920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B48C22F1-37C2-4CC6-926E-8B87A53801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A51816E-16C4-4215-B6E8-EAFE9C73BE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087FCF19-46D0-46A1-9B2A-6947CFD70957}"/>
              </a:ext>
            </a:extLst>
          </p:cNvPr>
          <p:cNvSpPr>
            <a:spLocks noGrp="1"/>
          </p:cNvSpPr>
          <p:nvPr>
            <p:ph type="dt" sz="half" idx="10"/>
          </p:nvPr>
        </p:nvSpPr>
        <p:spPr/>
        <p:txBody>
          <a:bodyPr/>
          <a:lstStyle/>
          <a:p>
            <a:fld id="{194336F0-F9B5-4062-954D-864D1279801A}" type="datetimeFigureOut">
              <a:rPr lang="en-PH" smtClean="0"/>
              <a:t>29/06/2022</a:t>
            </a:fld>
            <a:endParaRPr lang="en-PH"/>
          </a:p>
        </p:txBody>
      </p:sp>
      <p:sp>
        <p:nvSpPr>
          <p:cNvPr id="8" name="Footer Placeholder 7">
            <a:extLst>
              <a:ext uri="{FF2B5EF4-FFF2-40B4-BE49-F238E27FC236}">
                <a16:creationId xmlns:a16="http://schemas.microsoft.com/office/drawing/2014/main" id="{1BB006BD-1491-486A-82D8-8F45C83DA3E7}"/>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BF0EECD9-DFC7-4061-8931-1264FA05C018}"/>
              </a:ext>
            </a:extLst>
          </p:cNvPr>
          <p:cNvSpPr>
            <a:spLocks noGrp="1"/>
          </p:cNvSpPr>
          <p:nvPr>
            <p:ph type="sldNum" sz="quarter" idx="12"/>
          </p:nvPr>
        </p:nvSpPr>
        <p:spPr/>
        <p:txBody>
          <a:bodyPr/>
          <a:lstStyle/>
          <a:p>
            <a:fld id="{EE9E4796-68F4-4F8B-AFF9-BC9812E222D5}" type="slidenum">
              <a:rPr lang="en-PH" smtClean="0"/>
              <a:t>‹#›</a:t>
            </a:fld>
            <a:endParaRPr lang="en-PH"/>
          </a:p>
        </p:txBody>
      </p:sp>
    </p:spTree>
    <p:extLst>
      <p:ext uri="{BB962C8B-B14F-4D97-AF65-F5344CB8AC3E}">
        <p14:creationId xmlns:p14="http://schemas.microsoft.com/office/powerpoint/2010/main" val="16429733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298D3-A5B8-4853-AD0B-8FD0DB54DFDB}"/>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8B41E819-EA71-464A-BBAE-A74D38202505}"/>
              </a:ext>
            </a:extLst>
          </p:cNvPr>
          <p:cNvSpPr>
            <a:spLocks noGrp="1"/>
          </p:cNvSpPr>
          <p:nvPr>
            <p:ph type="dt" sz="half" idx="10"/>
          </p:nvPr>
        </p:nvSpPr>
        <p:spPr/>
        <p:txBody>
          <a:bodyPr/>
          <a:lstStyle/>
          <a:p>
            <a:fld id="{194336F0-F9B5-4062-954D-864D1279801A}" type="datetimeFigureOut">
              <a:rPr lang="en-PH" smtClean="0"/>
              <a:t>29/06/2022</a:t>
            </a:fld>
            <a:endParaRPr lang="en-PH"/>
          </a:p>
        </p:txBody>
      </p:sp>
      <p:sp>
        <p:nvSpPr>
          <p:cNvPr id="4" name="Footer Placeholder 3">
            <a:extLst>
              <a:ext uri="{FF2B5EF4-FFF2-40B4-BE49-F238E27FC236}">
                <a16:creationId xmlns:a16="http://schemas.microsoft.com/office/drawing/2014/main" id="{85571A1F-91D2-4C66-B495-AD1319DB99D2}"/>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FCFC5673-B574-40E5-9EC5-84A1012899F0}"/>
              </a:ext>
            </a:extLst>
          </p:cNvPr>
          <p:cNvSpPr>
            <a:spLocks noGrp="1"/>
          </p:cNvSpPr>
          <p:nvPr>
            <p:ph type="sldNum" sz="quarter" idx="12"/>
          </p:nvPr>
        </p:nvSpPr>
        <p:spPr/>
        <p:txBody>
          <a:bodyPr/>
          <a:lstStyle/>
          <a:p>
            <a:fld id="{EE9E4796-68F4-4F8B-AFF9-BC9812E222D5}" type="slidenum">
              <a:rPr lang="en-PH" smtClean="0"/>
              <a:t>‹#›</a:t>
            </a:fld>
            <a:endParaRPr lang="en-PH"/>
          </a:p>
        </p:txBody>
      </p:sp>
    </p:spTree>
    <p:extLst>
      <p:ext uri="{BB962C8B-B14F-4D97-AF65-F5344CB8AC3E}">
        <p14:creationId xmlns:p14="http://schemas.microsoft.com/office/powerpoint/2010/main" val="15498308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F6E8BA-4663-44E3-A542-CDEBE181DC28}"/>
              </a:ext>
            </a:extLst>
          </p:cNvPr>
          <p:cNvSpPr>
            <a:spLocks noGrp="1"/>
          </p:cNvSpPr>
          <p:nvPr>
            <p:ph type="dt" sz="half" idx="10"/>
          </p:nvPr>
        </p:nvSpPr>
        <p:spPr/>
        <p:txBody>
          <a:bodyPr/>
          <a:lstStyle/>
          <a:p>
            <a:fld id="{194336F0-F9B5-4062-954D-864D1279801A}" type="datetimeFigureOut">
              <a:rPr lang="en-PH" smtClean="0"/>
              <a:t>29/06/2022</a:t>
            </a:fld>
            <a:endParaRPr lang="en-PH"/>
          </a:p>
        </p:txBody>
      </p:sp>
      <p:sp>
        <p:nvSpPr>
          <p:cNvPr id="3" name="Footer Placeholder 2">
            <a:extLst>
              <a:ext uri="{FF2B5EF4-FFF2-40B4-BE49-F238E27FC236}">
                <a16:creationId xmlns:a16="http://schemas.microsoft.com/office/drawing/2014/main" id="{8635146B-E239-42E4-B6CA-DEC2A2BB8C30}"/>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BC720244-C9B7-478C-A7B4-46CA7D5C26FE}"/>
              </a:ext>
            </a:extLst>
          </p:cNvPr>
          <p:cNvSpPr>
            <a:spLocks noGrp="1"/>
          </p:cNvSpPr>
          <p:nvPr>
            <p:ph type="sldNum" sz="quarter" idx="12"/>
          </p:nvPr>
        </p:nvSpPr>
        <p:spPr/>
        <p:txBody>
          <a:bodyPr/>
          <a:lstStyle/>
          <a:p>
            <a:fld id="{EE9E4796-68F4-4F8B-AFF9-BC9812E222D5}" type="slidenum">
              <a:rPr lang="en-PH" smtClean="0"/>
              <a:t>‹#›</a:t>
            </a:fld>
            <a:endParaRPr lang="en-PH"/>
          </a:p>
        </p:txBody>
      </p:sp>
    </p:spTree>
    <p:extLst>
      <p:ext uri="{BB962C8B-B14F-4D97-AF65-F5344CB8AC3E}">
        <p14:creationId xmlns:p14="http://schemas.microsoft.com/office/powerpoint/2010/main" val="2920319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DF1F4-5A5A-4E82-8247-7BCBE55C6E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6EFC60DF-1093-4914-BE57-11F1373001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93B44E8-34C2-483E-B078-476DFC86073D}"/>
              </a:ext>
            </a:extLst>
          </p:cNvPr>
          <p:cNvSpPr>
            <a:spLocks noGrp="1"/>
          </p:cNvSpPr>
          <p:nvPr>
            <p:ph type="dt" sz="half" idx="10"/>
          </p:nvPr>
        </p:nvSpPr>
        <p:spPr/>
        <p:txBody>
          <a:bodyPr/>
          <a:lstStyle/>
          <a:p>
            <a:fld id="{0163D190-2117-43EC-9205-B69D3326C131}" type="datetimeFigureOut">
              <a:rPr lang="en-PH" smtClean="0"/>
              <a:t>29/06/2022</a:t>
            </a:fld>
            <a:endParaRPr lang="en-PH"/>
          </a:p>
        </p:txBody>
      </p:sp>
      <p:sp>
        <p:nvSpPr>
          <p:cNvPr id="5" name="Footer Placeholder 4">
            <a:extLst>
              <a:ext uri="{FF2B5EF4-FFF2-40B4-BE49-F238E27FC236}">
                <a16:creationId xmlns:a16="http://schemas.microsoft.com/office/drawing/2014/main" id="{676BE0AD-5142-4EF4-9109-52B64F1760DE}"/>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3EB57C07-6E58-4077-B2A9-FA9FDE058C77}"/>
              </a:ext>
            </a:extLst>
          </p:cNvPr>
          <p:cNvSpPr>
            <a:spLocks noGrp="1"/>
          </p:cNvSpPr>
          <p:nvPr>
            <p:ph type="sldNum" sz="quarter" idx="12"/>
          </p:nvPr>
        </p:nvSpPr>
        <p:spPr/>
        <p:txBody>
          <a:bodyPr/>
          <a:lstStyle/>
          <a:p>
            <a:fld id="{835B7570-90A6-4048-83F1-A2FA5C0CEFA1}" type="slidenum">
              <a:rPr lang="en-PH" smtClean="0"/>
              <a:t>‹#›</a:t>
            </a:fld>
            <a:endParaRPr lang="en-PH"/>
          </a:p>
        </p:txBody>
      </p:sp>
    </p:spTree>
    <p:extLst>
      <p:ext uri="{BB962C8B-B14F-4D97-AF65-F5344CB8AC3E}">
        <p14:creationId xmlns:p14="http://schemas.microsoft.com/office/powerpoint/2010/main" val="42721998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6CCE4-E7FC-4745-BFAA-CBA49D5CFE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D40892F0-0D19-431C-9E46-FA49B5533F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8FFC3B68-529B-462E-BAF5-F04DA1D8A6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7D9A783-184B-426B-989E-DDC16295844E}"/>
              </a:ext>
            </a:extLst>
          </p:cNvPr>
          <p:cNvSpPr>
            <a:spLocks noGrp="1"/>
          </p:cNvSpPr>
          <p:nvPr>
            <p:ph type="dt" sz="half" idx="10"/>
          </p:nvPr>
        </p:nvSpPr>
        <p:spPr/>
        <p:txBody>
          <a:bodyPr/>
          <a:lstStyle/>
          <a:p>
            <a:fld id="{194336F0-F9B5-4062-954D-864D1279801A}" type="datetimeFigureOut">
              <a:rPr lang="en-PH" smtClean="0"/>
              <a:t>29/06/2022</a:t>
            </a:fld>
            <a:endParaRPr lang="en-PH"/>
          </a:p>
        </p:txBody>
      </p:sp>
      <p:sp>
        <p:nvSpPr>
          <p:cNvPr id="6" name="Footer Placeholder 5">
            <a:extLst>
              <a:ext uri="{FF2B5EF4-FFF2-40B4-BE49-F238E27FC236}">
                <a16:creationId xmlns:a16="http://schemas.microsoft.com/office/drawing/2014/main" id="{8B2F4C31-0392-46E9-9FB1-720DDA33B4B3}"/>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988B4655-5B0D-4572-854E-00CC261949AC}"/>
              </a:ext>
            </a:extLst>
          </p:cNvPr>
          <p:cNvSpPr>
            <a:spLocks noGrp="1"/>
          </p:cNvSpPr>
          <p:nvPr>
            <p:ph type="sldNum" sz="quarter" idx="12"/>
          </p:nvPr>
        </p:nvSpPr>
        <p:spPr/>
        <p:txBody>
          <a:bodyPr/>
          <a:lstStyle/>
          <a:p>
            <a:fld id="{EE9E4796-68F4-4F8B-AFF9-BC9812E222D5}" type="slidenum">
              <a:rPr lang="en-PH" smtClean="0"/>
              <a:t>‹#›</a:t>
            </a:fld>
            <a:endParaRPr lang="en-PH"/>
          </a:p>
        </p:txBody>
      </p:sp>
    </p:spTree>
    <p:extLst>
      <p:ext uri="{BB962C8B-B14F-4D97-AF65-F5344CB8AC3E}">
        <p14:creationId xmlns:p14="http://schemas.microsoft.com/office/powerpoint/2010/main" val="8456297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6953F-AD7C-49F4-8F5E-A8822A4FFD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F80991ED-E6A9-47F7-8951-89A2BBCF4F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11AF3370-11F8-4181-A368-0F09E41D1C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8AB0048-3C26-4056-993E-942A20D48591}"/>
              </a:ext>
            </a:extLst>
          </p:cNvPr>
          <p:cNvSpPr>
            <a:spLocks noGrp="1"/>
          </p:cNvSpPr>
          <p:nvPr>
            <p:ph type="dt" sz="half" idx="10"/>
          </p:nvPr>
        </p:nvSpPr>
        <p:spPr/>
        <p:txBody>
          <a:bodyPr/>
          <a:lstStyle/>
          <a:p>
            <a:fld id="{194336F0-F9B5-4062-954D-864D1279801A}" type="datetimeFigureOut">
              <a:rPr lang="en-PH" smtClean="0"/>
              <a:t>29/06/2022</a:t>
            </a:fld>
            <a:endParaRPr lang="en-PH"/>
          </a:p>
        </p:txBody>
      </p:sp>
      <p:sp>
        <p:nvSpPr>
          <p:cNvPr id="6" name="Footer Placeholder 5">
            <a:extLst>
              <a:ext uri="{FF2B5EF4-FFF2-40B4-BE49-F238E27FC236}">
                <a16:creationId xmlns:a16="http://schemas.microsoft.com/office/drawing/2014/main" id="{8D1037A2-67EB-4C22-8D88-8690B345AF1C}"/>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CCEBD281-18E6-4FAC-8795-CEC82EB59202}"/>
              </a:ext>
            </a:extLst>
          </p:cNvPr>
          <p:cNvSpPr>
            <a:spLocks noGrp="1"/>
          </p:cNvSpPr>
          <p:nvPr>
            <p:ph type="sldNum" sz="quarter" idx="12"/>
          </p:nvPr>
        </p:nvSpPr>
        <p:spPr/>
        <p:txBody>
          <a:bodyPr/>
          <a:lstStyle/>
          <a:p>
            <a:fld id="{EE9E4796-68F4-4F8B-AFF9-BC9812E222D5}" type="slidenum">
              <a:rPr lang="en-PH" smtClean="0"/>
              <a:t>‹#›</a:t>
            </a:fld>
            <a:endParaRPr lang="en-PH"/>
          </a:p>
        </p:txBody>
      </p:sp>
    </p:spTree>
    <p:extLst>
      <p:ext uri="{BB962C8B-B14F-4D97-AF65-F5344CB8AC3E}">
        <p14:creationId xmlns:p14="http://schemas.microsoft.com/office/powerpoint/2010/main" val="27498536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FC8DB-58DB-444F-85B9-5ABED88F4973}"/>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EB5AD4D7-A62C-44E4-A255-69381548F30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54386704-6AD6-41B7-8D2E-E21AA305501C}"/>
              </a:ext>
            </a:extLst>
          </p:cNvPr>
          <p:cNvSpPr>
            <a:spLocks noGrp="1"/>
          </p:cNvSpPr>
          <p:nvPr>
            <p:ph type="dt" sz="half" idx="10"/>
          </p:nvPr>
        </p:nvSpPr>
        <p:spPr/>
        <p:txBody>
          <a:bodyPr/>
          <a:lstStyle/>
          <a:p>
            <a:fld id="{194336F0-F9B5-4062-954D-864D1279801A}" type="datetimeFigureOut">
              <a:rPr lang="en-PH" smtClean="0"/>
              <a:t>29/06/2022</a:t>
            </a:fld>
            <a:endParaRPr lang="en-PH"/>
          </a:p>
        </p:txBody>
      </p:sp>
      <p:sp>
        <p:nvSpPr>
          <p:cNvPr id="5" name="Footer Placeholder 4">
            <a:extLst>
              <a:ext uri="{FF2B5EF4-FFF2-40B4-BE49-F238E27FC236}">
                <a16:creationId xmlns:a16="http://schemas.microsoft.com/office/drawing/2014/main" id="{A57E0466-13B2-4BCC-A974-EEA660D1192D}"/>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910215B8-A06D-40E7-B037-6AC3E325F039}"/>
              </a:ext>
            </a:extLst>
          </p:cNvPr>
          <p:cNvSpPr>
            <a:spLocks noGrp="1"/>
          </p:cNvSpPr>
          <p:nvPr>
            <p:ph type="sldNum" sz="quarter" idx="12"/>
          </p:nvPr>
        </p:nvSpPr>
        <p:spPr/>
        <p:txBody>
          <a:bodyPr/>
          <a:lstStyle/>
          <a:p>
            <a:fld id="{EE9E4796-68F4-4F8B-AFF9-BC9812E222D5}" type="slidenum">
              <a:rPr lang="en-PH" smtClean="0"/>
              <a:t>‹#›</a:t>
            </a:fld>
            <a:endParaRPr lang="en-PH"/>
          </a:p>
        </p:txBody>
      </p:sp>
    </p:spTree>
    <p:extLst>
      <p:ext uri="{BB962C8B-B14F-4D97-AF65-F5344CB8AC3E}">
        <p14:creationId xmlns:p14="http://schemas.microsoft.com/office/powerpoint/2010/main" val="41689853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3D88-CB48-44CE-A178-2C2A27DFA70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53DE2664-DB74-4747-A509-931C25111F4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0CF1EE62-132B-47B3-97FD-984E08005519}"/>
              </a:ext>
            </a:extLst>
          </p:cNvPr>
          <p:cNvSpPr>
            <a:spLocks noGrp="1"/>
          </p:cNvSpPr>
          <p:nvPr>
            <p:ph type="dt" sz="half" idx="10"/>
          </p:nvPr>
        </p:nvSpPr>
        <p:spPr/>
        <p:txBody>
          <a:bodyPr/>
          <a:lstStyle/>
          <a:p>
            <a:fld id="{194336F0-F9B5-4062-954D-864D1279801A}" type="datetimeFigureOut">
              <a:rPr lang="en-PH" smtClean="0"/>
              <a:t>29/06/2022</a:t>
            </a:fld>
            <a:endParaRPr lang="en-PH"/>
          </a:p>
        </p:txBody>
      </p:sp>
      <p:sp>
        <p:nvSpPr>
          <p:cNvPr id="5" name="Footer Placeholder 4">
            <a:extLst>
              <a:ext uri="{FF2B5EF4-FFF2-40B4-BE49-F238E27FC236}">
                <a16:creationId xmlns:a16="http://schemas.microsoft.com/office/drawing/2014/main" id="{4DD6D7EF-94C9-4F4B-B176-AFAF472A7441}"/>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1AF68696-7BEA-45CA-ABA9-B830AD1A6AE6}"/>
              </a:ext>
            </a:extLst>
          </p:cNvPr>
          <p:cNvSpPr>
            <a:spLocks noGrp="1"/>
          </p:cNvSpPr>
          <p:nvPr>
            <p:ph type="sldNum" sz="quarter" idx="12"/>
          </p:nvPr>
        </p:nvSpPr>
        <p:spPr/>
        <p:txBody>
          <a:bodyPr/>
          <a:lstStyle/>
          <a:p>
            <a:fld id="{EE9E4796-68F4-4F8B-AFF9-BC9812E222D5}" type="slidenum">
              <a:rPr lang="en-PH" smtClean="0"/>
              <a:t>‹#›</a:t>
            </a:fld>
            <a:endParaRPr lang="en-PH"/>
          </a:p>
        </p:txBody>
      </p:sp>
    </p:spTree>
    <p:extLst>
      <p:ext uri="{BB962C8B-B14F-4D97-AF65-F5344CB8AC3E}">
        <p14:creationId xmlns:p14="http://schemas.microsoft.com/office/powerpoint/2010/main" val="3693960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16D53-FC70-445B-A90E-1C9B63BE74ED}"/>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3077565C-F5E6-42C6-894C-7DE49090DB7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C449CC40-06DF-415A-8E96-2743E1C54A8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7C963628-0703-495E-A7C8-EAEED1EDBF0A}"/>
              </a:ext>
            </a:extLst>
          </p:cNvPr>
          <p:cNvSpPr>
            <a:spLocks noGrp="1"/>
          </p:cNvSpPr>
          <p:nvPr>
            <p:ph type="dt" sz="half" idx="10"/>
          </p:nvPr>
        </p:nvSpPr>
        <p:spPr/>
        <p:txBody>
          <a:bodyPr/>
          <a:lstStyle/>
          <a:p>
            <a:fld id="{0163D190-2117-43EC-9205-B69D3326C131}" type="datetimeFigureOut">
              <a:rPr lang="en-PH" smtClean="0"/>
              <a:t>29/06/2022</a:t>
            </a:fld>
            <a:endParaRPr lang="en-PH"/>
          </a:p>
        </p:txBody>
      </p:sp>
      <p:sp>
        <p:nvSpPr>
          <p:cNvPr id="6" name="Footer Placeholder 5">
            <a:extLst>
              <a:ext uri="{FF2B5EF4-FFF2-40B4-BE49-F238E27FC236}">
                <a16:creationId xmlns:a16="http://schemas.microsoft.com/office/drawing/2014/main" id="{2D03782D-C928-4C9A-92B0-32FF3AEE9B4C}"/>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E547E594-8D65-4B0E-989C-27204C55F10B}"/>
              </a:ext>
            </a:extLst>
          </p:cNvPr>
          <p:cNvSpPr>
            <a:spLocks noGrp="1"/>
          </p:cNvSpPr>
          <p:nvPr>
            <p:ph type="sldNum" sz="quarter" idx="12"/>
          </p:nvPr>
        </p:nvSpPr>
        <p:spPr/>
        <p:txBody>
          <a:bodyPr/>
          <a:lstStyle/>
          <a:p>
            <a:fld id="{835B7570-90A6-4048-83F1-A2FA5C0CEFA1}" type="slidenum">
              <a:rPr lang="en-PH" smtClean="0"/>
              <a:t>‹#›</a:t>
            </a:fld>
            <a:endParaRPr lang="en-PH"/>
          </a:p>
        </p:txBody>
      </p:sp>
    </p:spTree>
    <p:extLst>
      <p:ext uri="{BB962C8B-B14F-4D97-AF65-F5344CB8AC3E}">
        <p14:creationId xmlns:p14="http://schemas.microsoft.com/office/powerpoint/2010/main" val="874317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9FD56-6AD6-49E2-B158-25F81F0F82A0}"/>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5374CBB8-BECE-4F3C-B04B-8868882636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AC5182D-0B1C-4FAD-95D9-ABE09848E11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D7A84A59-D937-4C7C-BF57-03583EB7BD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15FBFD3-5478-4F6F-A2A3-D2A6FA95BD7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F4408D90-80CD-4062-80AB-879B19D66060}"/>
              </a:ext>
            </a:extLst>
          </p:cNvPr>
          <p:cNvSpPr>
            <a:spLocks noGrp="1"/>
          </p:cNvSpPr>
          <p:nvPr>
            <p:ph type="dt" sz="half" idx="10"/>
          </p:nvPr>
        </p:nvSpPr>
        <p:spPr/>
        <p:txBody>
          <a:bodyPr/>
          <a:lstStyle/>
          <a:p>
            <a:fld id="{0163D190-2117-43EC-9205-B69D3326C131}" type="datetimeFigureOut">
              <a:rPr lang="en-PH" smtClean="0"/>
              <a:t>29/06/2022</a:t>
            </a:fld>
            <a:endParaRPr lang="en-PH"/>
          </a:p>
        </p:txBody>
      </p:sp>
      <p:sp>
        <p:nvSpPr>
          <p:cNvPr id="8" name="Footer Placeholder 7">
            <a:extLst>
              <a:ext uri="{FF2B5EF4-FFF2-40B4-BE49-F238E27FC236}">
                <a16:creationId xmlns:a16="http://schemas.microsoft.com/office/drawing/2014/main" id="{5A22C591-B06D-4D19-AB8B-755952D88B73}"/>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F0DD1716-8D24-45E1-9B74-388C435B72FE}"/>
              </a:ext>
            </a:extLst>
          </p:cNvPr>
          <p:cNvSpPr>
            <a:spLocks noGrp="1"/>
          </p:cNvSpPr>
          <p:nvPr>
            <p:ph type="sldNum" sz="quarter" idx="12"/>
          </p:nvPr>
        </p:nvSpPr>
        <p:spPr/>
        <p:txBody>
          <a:bodyPr/>
          <a:lstStyle/>
          <a:p>
            <a:fld id="{835B7570-90A6-4048-83F1-A2FA5C0CEFA1}" type="slidenum">
              <a:rPr lang="en-PH" smtClean="0"/>
              <a:t>‹#›</a:t>
            </a:fld>
            <a:endParaRPr lang="en-PH"/>
          </a:p>
        </p:txBody>
      </p:sp>
    </p:spTree>
    <p:extLst>
      <p:ext uri="{BB962C8B-B14F-4D97-AF65-F5344CB8AC3E}">
        <p14:creationId xmlns:p14="http://schemas.microsoft.com/office/powerpoint/2010/main" val="2069272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927A6-99AE-45C0-A517-672BAC4A7397}"/>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3550996C-B335-4059-B429-C3801CE60720}"/>
              </a:ext>
            </a:extLst>
          </p:cNvPr>
          <p:cNvSpPr>
            <a:spLocks noGrp="1"/>
          </p:cNvSpPr>
          <p:nvPr>
            <p:ph type="dt" sz="half" idx="10"/>
          </p:nvPr>
        </p:nvSpPr>
        <p:spPr/>
        <p:txBody>
          <a:bodyPr/>
          <a:lstStyle/>
          <a:p>
            <a:fld id="{0163D190-2117-43EC-9205-B69D3326C131}" type="datetimeFigureOut">
              <a:rPr lang="en-PH" smtClean="0"/>
              <a:t>29/06/2022</a:t>
            </a:fld>
            <a:endParaRPr lang="en-PH"/>
          </a:p>
        </p:txBody>
      </p:sp>
      <p:sp>
        <p:nvSpPr>
          <p:cNvPr id="4" name="Footer Placeholder 3">
            <a:extLst>
              <a:ext uri="{FF2B5EF4-FFF2-40B4-BE49-F238E27FC236}">
                <a16:creationId xmlns:a16="http://schemas.microsoft.com/office/drawing/2014/main" id="{EE86491A-AD57-471D-8E4D-8005C48CE2CC}"/>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5BC4DC50-C533-42CF-A55F-03CFE43B9D92}"/>
              </a:ext>
            </a:extLst>
          </p:cNvPr>
          <p:cNvSpPr>
            <a:spLocks noGrp="1"/>
          </p:cNvSpPr>
          <p:nvPr>
            <p:ph type="sldNum" sz="quarter" idx="12"/>
          </p:nvPr>
        </p:nvSpPr>
        <p:spPr/>
        <p:txBody>
          <a:bodyPr/>
          <a:lstStyle/>
          <a:p>
            <a:fld id="{835B7570-90A6-4048-83F1-A2FA5C0CEFA1}" type="slidenum">
              <a:rPr lang="en-PH" smtClean="0"/>
              <a:t>‹#›</a:t>
            </a:fld>
            <a:endParaRPr lang="en-PH"/>
          </a:p>
        </p:txBody>
      </p:sp>
    </p:spTree>
    <p:extLst>
      <p:ext uri="{BB962C8B-B14F-4D97-AF65-F5344CB8AC3E}">
        <p14:creationId xmlns:p14="http://schemas.microsoft.com/office/powerpoint/2010/main" val="4270593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649F0E-AF60-4071-9D93-CC61F6B14BC8}"/>
              </a:ext>
            </a:extLst>
          </p:cNvPr>
          <p:cNvSpPr>
            <a:spLocks noGrp="1"/>
          </p:cNvSpPr>
          <p:nvPr>
            <p:ph type="dt" sz="half" idx="10"/>
          </p:nvPr>
        </p:nvSpPr>
        <p:spPr/>
        <p:txBody>
          <a:bodyPr/>
          <a:lstStyle/>
          <a:p>
            <a:fld id="{0163D190-2117-43EC-9205-B69D3326C131}" type="datetimeFigureOut">
              <a:rPr lang="en-PH" smtClean="0"/>
              <a:t>29/06/2022</a:t>
            </a:fld>
            <a:endParaRPr lang="en-PH"/>
          </a:p>
        </p:txBody>
      </p:sp>
      <p:sp>
        <p:nvSpPr>
          <p:cNvPr id="3" name="Footer Placeholder 2">
            <a:extLst>
              <a:ext uri="{FF2B5EF4-FFF2-40B4-BE49-F238E27FC236}">
                <a16:creationId xmlns:a16="http://schemas.microsoft.com/office/drawing/2014/main" id="{E7031DC2-074F-4F24-AE11-23910B689286}"/>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15536279-68DB-4A1B-A8B2-2ECDC708ED83}"/>
              </a:ext>
            </a:extLst>
          </p:cNvPr>
          <p:cNvSpPr>
            <a:spLocks noGrp="1"/>
          </p:cNvSpPr>
          <p:nvPr>
            <p:ph type="sldNum" sz="quarter" idx="12"/>
          </p:nvPr>
        </p:nvSpPr>
        <p:spPr/>
        <p:txBody>
          <a:bodyPr/>
          <a:lstStyle/>
          <a:p>
            <a:fld id="{835B7570-90A6-4048-83F1-A2FA5C0CEFA1}" type="slidenum">
              <a:rPr lang="en-PH" smtClean="0"/>
              <a:t>‹#›</a:t>
            </a:fld>
            <a:endParaRPr lang="en-PH"/>
          </a:p>
        </p:txBody>
      </p:sp>
    </p:spTree>
    <p:extLst>
      <p:ext uri="{BB962C8B-B14F-4D97-AF65-F5344CB8AC3E}">
        <p14:creationId xmlns:p14="http://schemas.microsoft.com/office/powerpoint/2010/main" val="1722466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5A921-A97B-42F2-A5F7-F66613C3B2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097E76E1-8533-462D-B2D5-C6BC87AE2A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0B14E595-7662-438D-8A6C-C74D6A9FA8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D7FD32D-FA46-40BB-9B98-F47D6FC3645C}"/>
              </a:ext>
            </a:extLst>
          </p:cNvPr>
          <p:cNvSpPr>
            <a:spLocks noGrp="1"/>
          </p:cNvSpPr>
          <p:nvPr>
            <p:ph type="dt" sz="half" idx="10"/>
          </p:nvPr>
        </p:nvSpPr>
        <p:spPr/>
        <p:txBody>
          <a:bodyPr/>
          <a:lstStyle/>
          <a:p>
            <a:fld id="{0163D190-2117-43EC-9205-B69D3326C131}" type="datetimeFigureOut">
              <a:rPr lang="en-PH" smtClean="0"/>
              <a:t>29/06/2022</a:t>
            </a:fld>
            <a:endParaRPr lang="en-PH"/>
          </a:p>
        </p:txBody>
      </p:sp>
      <p:sp>
        <p:nvSpPr>
          <p:cNvPr id="6" name="Footer Placeholder 5">
            <a:extLst>
              <a:ext uri="{FF2B5EF4-FFF2-40B4-BE49-F238E27FC236}">
                <a16:creationId xmlns:a16="http://schemas.microsoft.com/office/drawing/2014/main" id="{1B26A0E0-FE36-4C83-953A-3DC7BF0B6F73}"/>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2D8388FD-BF99-4FAF-9658-6FFD90A5496D}"/>
              </a:ext>
            </a:extLst>
          </p:cNvPr>
          <p:cNvSpPr>
            <a:spLocks noGrp="1"/>
          </p:cNvSpPr>
          <p:nvPr>
            <p:ph type="sldNum" sz="quarter" idx="12"/>
          </p:nvPr>
        </p:nvSpPr>
        <p:spPr/>
        <p:txBody>
          <a:bodyPr/>
          <a:lstStyle/>
          <a:p>
            <a:fld id="{835B7570-90A6-4048-83F1-A2FA5C0CEFA1}" type="slidenum">
              <a:rPr lang="en-PH" smtClean="0"/>
              <a:t>‹#›</a:t>
            </a:fld>
            <a:endParaRPr lang="en-PH"/>
          </a:p>
        </p:txBody>
      </p:sp>
    </p:spTree>
    <p:extLst>
      <p:ext uri="{BB962C8B-B14F-4D97-AF65-F5344CB8AC3E}">
        <p14:creationId xmlns:p14="http://schemas.microsoft.com/office/powerpoint/2010/main" val="4105757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D728B-FAF5-49DA-8804-946E217C66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CEF80320-5F9E-4BE5-BC97-4A61E38F6D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05141679-FF08-4B3B-B32C-6539052306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B6D8DA7-3DB7-4C43-A8C5-877A5AF6165A}"/>
              </a:ext>
            </a:extLst>
          </p:cNvPr>
          <p:cNvSpPr>
            <a:spLocks noGrp="1"/>
          </p:cNvSpPr>
          <p:nvPr>
            <p:ph type="dt" sz="half" idx="10"/>
          </p:nvPr>
        </p:nvSpPr>
        <p:spPr/>
        <p:txBody>
          <a:bodyPr/>
          <a:lstStyle/>
          <a:p>
            <a:fld id="{0163D190-2117-43EC-9205-B69D3326C131}" type="datetimeFigureOut">
              <a:rPr lang="en-PH" smtClean="0"/>
              <a:t>29/06/2022</a:t>
            </a:fld>
            <a:endParaRPr lang="en-PH"/>
          </a:p>
        </p:txBody>
      </p:sp>
      <p:sp>
        <p:nvSpPr>
          <p:cNvPr id="6" name="Footer Placeholder 5">
            <a:extLst>
              <a:ext uri="{FF2B5EF4-FFF2-40B4-BE49-F238E27FC236}">
                <a16:creationId xmlns:a16="http://schemas.microsoft.com/office/drawing/2014/main" id="{B866D41A-DD6E-4FF0-96DF-2AE6AC839D84}"/>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D4AB1505-143A-465D-930C-0A0686F47EDD}"/>
              </a:ext>
            </a:extLst>
          </p:cNvPr>
          <p:cNvSpPr>
            <a:spLocks noGrp="1"/>
          </p:cNvSpPr>
          <p:nvPr>
            <p:ph type="sldNum" sz="quarter" idx="12"/>
          </p:nvPr>
        </p:nvSpPr>
        <p:spPr/>
        <p:txBody>
          <a:bodyPr/>
          <a:lstStyle/>
          <a:p>
            <a:fld id="{835B7570-90A6-4048-83F1-A2FA5C0CEFA1}" type="slidenum">
              <a:rPr lang="en-PH" smtClean="0"/>
              <a:t>‹#›</a:t>
            </a:fld>
            <a:endParaRPr lang="en-PH"/>
          </a:p>
        </p:txBody>
      </p:sp>
    </p:spTree>
    <p:extLst>
      <p:ext uri="{BB962C8B-B14F-4D97-AF65-F5344CB8AC3E}">
        <p14:creationId xmlns:p14="http://schemas.microsoft.com/office/powerpoint/2010/main" val="1471074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3.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86D292-1516-477D-A6DB-230CD328A3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A152D085-4A8B-4CB3-AD88-DB8A59DEB8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FE2E5D3B-6F8D-4AF4-BE21-FA513F89FD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3D190-2117-43EC-9205-B69D3326C131}" type="datetimeFigureOut">
              <a:rPr lang="en-PH" smtClean="0"/>
              <a:t>29/06/2022</a:t>
            </a:fld>
            <a:endParaRPr lang="en-PH"/>
          </a:p>
        </p:txBody>
      </p:sp>
      <p:sp>
        <p:nvSpPr>
          <p:cNvPr id="5" name="Footer Placeholder 4">
            <a:extLst>
              <a:ext uri="{FF2B5EF4-FFF2-40B4-BE49-F238E27FC236}">
                <a16:creationId xmlns:a16="http://schemas.microsoft.com/office/drawing/2014/main" id="{6766EF2A-3B6A-4155-8931-DD2B9AC683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EF5B5D4D-F195-4F1C-810F-32BD56A5D6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5B7570-90A6-4048-83F1-A2FA5C0CEFA1}" type="slidenum">
              <a:rPr lang="en-PH" smtClean="0"/>
              <a:t>‹#›</a:t>
            </a:fld>
            <a:endParaRPr lang="en-PH"/>
          </a:p>
        </p:txBody>
      </p:sp>
      <p:pic>
        <p:nvPicPr>
          <p:cNvPr id="8" name="Picture 7">
            <a:extLst>
              <a:ext uri="{FF2B5EF4-FFF2-40B4-BE49-F238E27FC236}">
                <a16:creationId xmlns:a16="http://schemas.microsoft.com/office/drawing/2014/main" id="{20AE5F46-D58A-4295-80E2-AE22E15AFDBD}"/>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9825601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BC2138-5680-40EF-B18E-267886BDFC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20EB6CAF-6CEC-4CD5-AF61-F77806287C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92B57D11-8823-4A38-B400-97105593D2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A33BB8-5030-4506-9AA4-ED4887EBA64D}" type="datetimeFigureOut">
              <a:rPr lang="en-PH" smtClean="0"/>
              <a:t>29/06/2022</a:t>
            </a:fld>
            <a:endParaRPr lang="en-PH"/>
          </a:p>
        </p:txBody>
      </p:sp>
      <p:sp>
        <p:nvSpPr>
          <p:cNvPr id="5" name="Footer Placeholder 4">
            <a:extLst>
              <a:ext uri="{FF2B5EF4-FFF2-40B4-BE49-F238E27FC236}">
                <a16:creationId xmlns:a16="http://schemas.microsoft.com/office/drawing/2014/main" id="{E118D7BE-8B44-43B5-9B92-4F2DD0027B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B3CE0DA0-B3C9-4EBE-8166-672558EE63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BAEA70-2E9C-497E-9512-9A070C13BD0A}" type="slidenum">
              <a:rPr lang="en-PH" smtClean="0"/>
              <a:t>‹#›</a:t>
            </a:fld>
            <a:endParaRPr lang="en-PH"/>
          </a:p>
        </p:txBody>
      </p:sp>
      <p:pic>
        <p:nvPicPr>
          <p:cNvPr id="11" name="Picture 10">
            <a:extLst>
              <a:ext uri="{FF2B5EF4-FFF2-40B4-BE49-F238E27FC236}">
                <a16:creationId xmlns:a16="http://schemas.microsoft.com/office/drawing/2014/main" id="{ADE411E1-F4BD-4724-B2DB-7C3D7206B0DF}"/>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7189146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9474CF-C958-4DD6-887C-6188F61CE8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741D7D79-E244-4C39-82CB-D3BD60AC2E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68F6316-9DBB-4DA4-8F17-0A4694DFA6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4336F0-F9B5-4062-954D-864D1279801A}" type="datetimeFigureOut">
              <a:rPr lang="en-PH" smtClean="0"/>
              <a:t>29/06/2022</a:t>
            </a:fld>
            <a:endParaRPr lang="en-PH"/>
          </a:p>
        </p:txBody>
      </p:sp>
      <p:sp>
        <p:nvSpPr>
          <p:cNvPr id="5" name="Footer Placeholder 4">
            <a:extLst>
              <a:ext uri="{FF2B5EF4-FFF2-40B4-BE49-F238E27FC236}">
                <a16:creationId xmlns:a16="http://schemas.microsoft.com/office/drawing/2014/main" id="{84D95001-6DE5-4E96-85AE-614BFCE26C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17F708F2-88D2-46BD-AA1B-68114A4274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9E4796-68F4-4F8B-AFF9-BC9812E222D5}" type="slidenum">
              <a:rPr lang="en-PH" smtClean="0"/>
              <a:t>‹#›</a:t>
            </a:fld>
            <a:endParaRPr lang="en-PH"/>
          </a:p>
        </p:txBody>
      </p:sp>
      <p:pic>
        <p:nvPicPr>
          <p:cNvPr id="8" name="Picture 7">
            <a:extLst>
              <a:ext uri="{FF2B5EF4-FFF2-40B4-BE49-F238E27FC236}">
                <a16:creationId xmlns:a16="http://schemas.microsoft.com/office/drawing/2014/main" id="{F5C81592-86F6-4D0D-9006-CEAAB6E1926C}"/>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86418510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gif"/><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40.gif"/><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1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40.gif"/><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1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40.gif"/></Relationships>
</file>

<file path=ppt/slides/_rels/slide1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40.gif"/><Relationship Id="rId4" Type="http://schemas.openxmlformats.org/officeDocument/2006/relationships/image" Target="../media/image65.png"/><Relationship Id="rId9" Type="http://schemas.openxmlformats.org/officeDocument/2006/relationships/image" Target="../media/image70.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2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1AD08DEC-FC81-42C5-85F5-EB513DBC247C}"/>
              </a:ext>
            </a:extLst>
          </p:cNvPr>
          <p:cNvSpPr txBox="1">
            <a:spLocks noChangeArrowheads="1"/>
          </p:cNvSpPr>
          <p:nvPr/>
        </p:nvSpPr>
        <p:spPr bwMode="auto">
          <a:xfrm rot="16200000">
            <a:off x="-3464718" y="3198018"/>
            <a:ext cx="7391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Arial" panose="020B0604020202020204" pitchFamily="34" charset="0"/>
              <a:buChar char="•"/>
              <a:defRPr sz="2400">
                <a:solidFill>
                  <a:schemeClr val="tx2"/>
                </a:solidFill>
                <a:latin typeface="Century Gothic" panose="020B0502020202020204" pitchFamily="34" charset="0"/>
              </a:defRPr>
            </a:lvl1pPr>
            <a:lvl2pPr marL="742950" indent="-285750">
              <a:spcBef>
                <a:spcPct val="20000"/>
              </a:spcBef>
              <a:buClr>
                <a:schemeClr val="accent2"/>
              </a:buClr>
              <a:buFont typeface="Arial" panose="020B0604020202020204" pitchFamily="34" charset="0"/>
              <a:buChar char="•"/>
              <a:defRPr sz="2000">
                <a:solidFill>
                  <a:schemeClr val="tx2"/>
                </a:solidFill>
                <a:latin typeface="Century Gothic" panose="020B0502020202020204" pitchFamily="34" charset="0"/>
              </a:defRPr>
            </a:lvl2pPr>
            <a:lvl3pPr marL="1143000" indent="-228600">
              <a:spcBef>
                <a:spcPct val="20000"/>
              </a:spcBef>
              <a:buClr>
                <a:srgbClr val="1B587C"/>
              </a:buClr>
              <a:buFont typeface="Arial" panose="020B0604020202020204" pitchFamily="34" charset="0"/>
              <a:buChar char="•"/>
              <a:defRPr>
                <a:solidFill>
                  <a:schemeClr val="tx2"/>
                </a:solidFill>
                <a:latin typeface="Century Gothic" panose="020B0502020202020204" pitchFamily="34" charset="0"/>
              </a:defRPr>
            </a:lvl3pPr>
            <a:lvl4pPr marL="1600200" indent="-228600">
              <a:spcBef>
                <a:spcPct val="20000"/>
              </a:spcBef>
              <a:buClr>
                <a:srgbClr val="4E8542"/>
              </a:buClr>
              <a:buFont typeface="Arial" panose="020B0604020202020204" pitchFamily="34" charset="0"/>
              <a:buChar char="•"/>
              <a:defRPr sz="1600">
                <a:solidFill>
                  <a:schemeClr val="tx2"/>
                </a:solidFill>
                <a:latin typeface="Century Gothic" panose="020B0502020202020204" pitchFamily="34" charset="0"/>
              </a:defRPr>
            </a:lvl4pPr>
            <a:lvl5pPr marL="2057400" indent="-228600">
              <a:spcBef>
                <a:spcPct val="20000"/>
              </a:spcBef>
              <a:buClr>
                <a:srgbClr val="604878"/>
              </a:buClr>
              <a:buFont typeface="Arial" panose="020B0604020202020204" pitchFamily="34" charset="0"/>
              <a:buChar char="•"/>
              <a:defRPr sz="1600">
                <a:solidFill>
                  <a:schemeClr val="tx2"/>
                </a:solidFill>
                <a:latin typeface="Century Gothic" panose="020B0502020202020204" pitchFamily="34" charset="0"/>
              </a:defRPr>
            </a:lvl5pPr>
            <a:lvl6pPr marL="2514600" indent="-228600" eaLnBrk="0" fontAlgn="base" hangingPunct="0">
              <a:spcBef>
                <a:spcPct val="20000"/>
              </a:spcBef>
              <a:spcAft>
                <a:spcPct val="0"/>
              </a:spcAft>
              <a:buClr>
                <a:srgbClr val="604878"/>
              </a:buClr>
              <a:buFont typeface="Arial" panose="020B0604020202020204" pitchFamily="34" charset="0"/>
              <a:buChar char="•"/>
              <a:defRPr sz="1600">
                <a:solidFill>
                  <a:schemeClr val="tx2"/>
                </a:solidFill>
                <a:latin typeface="Century Gothic" panose="020B0502020202020204" pitchFamily="34" charset="0"/>
              </a:defRPr>
            </a:lvl6pPr>
            <a:lvl7pPr marL="2971800" indent="-228600" eaLnBrk="0" fontAlgn="base" hangingPunct="0">
              <a:spcBef>
                <a:spcPct val="20000"/>
              </a:spcBef>
              <a:spcAft>
                <a:spcPct val="0"/>
              </a:spcAft>
              <a:buClr>
                <a:srgbClr val="604878"/>
              </a:buClr>
              <a:buFont typeface="Arial" panose="020B0604020202020204" pitchFamily="34" charset="0"/>
              <a:buChar char="•"/>
              <a:defRPr sz="1600">
                <a:solidFill>
                  <a:schemeClr val="tx2"/>
                </a:solidFill>
                <a:latin typeface="Century Gothic" panose="020B0502020202020204" pitchFamily="34" charset="0"/>
              </a:defRPr>
            </a:lvl7pPr>
            <a:lvl8pPr marL="3429000" indent="-228600" eaLnBrk="0" fontAlgn="base" hangingPunct="0">
              <a:spcBef>
                <a:spcPct val="20000"/>
              </a:spcBef>
              <a:spcAft>
                <a:spcPct val="0"/>
              </a:spcAft>
              <a:buClr>
                <a:srgbClr val="604878"/>
              </a:buClr>
              <a:buFont typeface="Arial" panose="020B0604020202020204" pitchFamily="34" charset="0"/>
              <a:buChar char="•"/>
              <a:defRPr sz="1600">
                <a:solidFill>
                  <a:schemeClr val="tx2"/>
                </a:solidFill>
                <a:latin typeface="Century Gothic" panose="020B0502020202020204" pitchFamily="34" charset="0"/>
              </a:defRPr>
            </a:lvl8pPr>
            <a:lvl9pPr marL="3886200" indent="-228600" eaLnBrk="0" fontAlgn="base" hangingPunct="0">
              <a:spcBef>
                <a:spcPct val="20000"/>
              </a:spcBef>
              <a:spcAft>
                <a:spcPct val="0"/>
              </a:spcAft>
              <a:buClr>
                <a:srgbClr val="604878"/>
              </a:buClr>
              <a:buFont typeface="Arial" panose="020B0604020202020204" pitchFamily="34" charset="0"/>
              <a:buChar char="•"/>
              <a:defRPr sz="1600">
                <a:solidFill>
                  <a:schemeClr val="tx2"/>
                </a:solidFill>
                <a:latin typeface="Century Gothic" panose="020B0502020202020204" pitchFamily="34" charset="0"/>
              </a:defRPr>
            </a:lvl9pPr>
          </a:lstStyle>
          <a:p>
            <a:pPr algn="ctr" eaLnBrk="1" hangingPunct="1">
              <a:spcBef>
                <a:spcPct val="0"/>
              </a:spcBef>
              <a:buClrTx/>
              <a:buFontTx/>
              <a:buNone/>
            </a:pPr>
            <a:r>
              <a:rPr lang="en-US" altLang="en-US" b="1" dirty="0">
                <a:solidFill>
                  <a:srgbClr val="C00000"/>
                </a:solidFill>
                <a:latin typeface="Tahoma" panose="020B0604030504040204" pitchFamily="34" charset="0"/>
              </a:rPr>
              <a:t>PRODUCERS CONNECTION LOGISTICS, INC.</a:t>
            </a:r>
          </a:p>
        </p:txBody>
      </p:sp>
      <p:pic>
        <p:nvPicPr>
          <p:cNvPr id="10" name="Picture 9">
            <a:extLst>
              <a:ext uri="{FF2B5EF4-FFF2-40B4-BE49-F238E27FC236}">
                <a16:creationId xmlns:a16="http://schemas.microsoft.com/office/drawing/2014/main" id="{22A6A1EA-E184-484D-A2BE-C8EC95B12AC1}"/>
              </a:ext>
            </a:extLst>
          </p:cNvPr>
          <p:cNvPicPr>
            <a:picLocks noChangeAspect="1"/>
          </p:cNvPicPr>
          <p:nvPr/>
        </p:nvPicPr>
        <p:blipFill>
          <a:blip r:embed="rId2"/>
          <a:stretch>
            <a:fillRect/>
          </a:stretch>
        </p:blipFill>
        <p:spPr>
          <a:xfrm>
            <a:off x="461964" y="116900"/>
            <a:ext cx="11730036" cy="6784126"/>
          </a:xfrm>
          <a:prstGeom prst="rect">
            <a:avLst/>
          </a:prstGeom>
        </p:spPr>
      </p:pic>
      <p:pic>
        <p:nvPicPr>
          <p:cNvPr id="11" name="Picture 10">
            <a:extLst>
              <a:ext uri="{FF2B5EF4-FFF2-40B4-BE49-F238E27FC236}">
                <a16:creationId xmlns:a16="http://schemas.microsoft.com/office/drawing/2014/main" id="{2402DA3B-2BBF-4373-B7B6-BD4B7DF331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885" y="2038643"/>
            <a:ext cx="1915475" cy="1097280"/>
          </a:xfrm>
          <a:prstGeom prst="rect">
            <a:avLst/>
          </a:prstGeom>
        </p:spPr>
      </p:pic>
    </p:spTree>
    <p:extLst>
      <p:ext uri="{BB962C8B-B14F-4D97-AF65-F5344CB8AC3E}">
        <p14:creationId xmlns:p14="http://schemas.microsoft.com/office/powerpoint/2010/main" val="2838555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ECB99-2E11-4021-930F-BFF9D7E8ED5B}"/>
              </a:ext>
            </a:extLst>
          </p:cNvPr>
          <p:cNvSpPr txBox="1">
            <a:spLocks/>
          </p:cNvSpPr>
          <p:nvPr/>
        </p:nvSpPr>
        <p:spPr>
          <a:xfrm>
            <a:off x="1640058" y="225009"/>
            <a:ext cx="4715022" cy="647188"/>
          </a:xfrm>
          <a:prstGeom prst="rect">
            <a:avLst/>
          </a:prstGeom>
          <a:solidFill>
            <a:schemeClr val="bg1">
              <a:lumMod val="65000"/>
            </a:schemeClr>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PH" sz="2400" b="1" dirty="0"/>
              <a:t>MICROBIOLOGICAL CONTAMINATION</a:t>
            </a:r>
          </a:p>
        </p:txBody>
      </p:sp>
      <p:pic>
        <p:nvPicPr>
          <p:cNvPr id="3" name="Picture 2">
            <a:extLst>
              <a:ext uri="{FF2B5EF4-FFF2-40B4-BE49-F238E27FC236}">
                <a16:creationId xmlns:a16="http://schemas.microsoft.com/office/drawing/2014/main" id="{E0E5DE0D-410D-4516-8EE7-B149B431DC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425" y="330591"/>
            <a:ext cx="1083212" cy="541606"/>
          </a:xfrm>
          <a:prstGeom prst="rect">
            <a:avLst/>
          </a:prstGeom>
        </p:spPr>
      </p:pic>
      <p:pic>
        <p:nvPicPr>
          <p:cNvPr id="4" name="Picture 3">
            <a:extLst>
              <a:ext uri="{FF2B5EF4-FFF2-40B4-BE49-F238E27FC236}">
                <a16:creationId xmlns:a16="http://schemas.microsoft.com/office/drawing/2014/main" id="{CD430F1F-FB83-4A77-858F-2B721125B50F}"/>
              </a:ext>
            </a:extLst>
          </p:cNvPr>
          <p:cNvPicPr>
            <a:picLocks noChangeAspect="1"/>
          </p:cNvPicPr>
          <p:nvPr/>
        </p:nvPicPr>
        <p:blipFill>
          <a:blip r:embed="rId3"/>
          <a:stretch>
            <a:fillRect/>
          </a:stretch>
        </p:blipFill>
        <p:spPr>
          <a:xfrm>
            <a:off x="803031" y="2026921"/>
            <a:ext cx="3131903" cy="2962430"/>
          </a:xfrm>
          <a:prstGeom prst="rect">
            <a:avLst/>
          </a:prstGeom>
        </p:spPr>
      </p:pic>
      <p:pic>
        <p:nvPicPr>
          <p:cNvPr id="5" name="Picture 4">
            <a:extLst>
              <a:ext uri="{FF2B5EF4-FFF2-40B4-BE49-F238E27FC236}">
                <a16:creationId xmlns:a16="http://schemas.microsoft.com/office/drawing/2014/main" id="{06DC6462-E307-4617-907D-96155CF835F2}"/>
              </a:ext>
            </a:extLst>
          </p:cNvPr>
          <p:cNvPicPr>
            <a:picLocks noChangeAspect="1"/>
          </p:cNvPicPr>
          <p:nvPr/>
        </p:nvPicPr>
        <p:blipFill>
          <a:blip r:embed="rId4"/>
          <a:stretch>
            <a:fillRect/>
          </a:stretch>
        </p:blipFill>
        <p:spPr>
          <a:xfrm>
            <a:off x="4789812" y="2026920"/>
            <a:ext cx="2781300" cy="3050147"/>
          </a:xfrm>
          <a:prstGeom prst="rect">
            <a:avLst/>
          </a:prstGeom>
        </p:spPr>
      </p:pic>
      <p:pic>
        <p:nvPicPr>
          <p:cNvPr id="6" name="Picture 5">
            <a:extLst>
              <a:ext uri="{FF2B5EF4-FFF2-40B4-BE49-F238E27FC236}">
                <a16:creationId xmlns:a16="http://schemas.microsoft.com/office/drawing/2014/main" id="{28CF3D5A-2D8D-4050-A6F0-001993231260}"/>
              </a:ext>
            </a:extLst>
          </p:cNvPr>
          <p:cNvPicPr>
            <a:picLocks noChangeAspect="1"/>
          </p:cNvPicPr>
          <p:nvPr/>
        </p:nvPicPr>
        <p:blipFill>
          <a:blip r:embed="rId5"/>
          <a:stretch>
            <a:fillRect/>
          </a:stretch>
        </p:blipFill>
        <p:spPr>
          <a:xfrm>
            <a:off x="8425990" y="2026919"/>
            <a:ext cx="3277362" cy="3050147"/>
          </a:xfrm>
          <a:prstGeom prst="rect">
            <a:avLst/>
          </a:prstGeom>
        </p:spPr>
      </p:pic>
      <p:sp>
        <p:nvSpPr>
          <p:cNvPr id="7" name="TextBox 6">
            <a:extLst>
              <a:ext uri="{FF2B5EF4-FFF2-40B4-BE49-F238E27FC236}">
                <a16:creationId xmlns:a16="http://schemas.microsoft.com/office/drawing/2014/main" id="{BFBC74DF-AF12-4966-87B1-8BBEAE98D3D9}"/>
              </a:ext>
            </a:extLst>
          </p:cNvPr>
          <p:cNvSpPr txBox="1"/>
          <p:nvPr/>
        </p:nvSpPr>
        <p:spPr>
          <a:xfrm>
            <a:off x="699449" y="5304136"/>
            <a:ext cx="3298120" cy="646331"/>
          </a:xfrm>
          <a:prstGeom prst="rect">
            <a:avLst/>
          </a:prstGeom>
          <a:noFill/>
        </p:spPr>
        <p:txBody>
          <a:bodyPr wrap="square" rtlCol="0">
            <a:spAutoFit/>
          </a:bodyPr>
          <a:lstStyle/>
          <a:p>
            <a:r>
              <a:rPr lang="en-PH" b="1" dirty="0"/>
              <a:t>Blown pack through bacterial contamination </a:t>
            </a:r>
          </a:p>
        </p:txBody>
      </p:sp>
      <p:sp>
        <p:nvSpPr>
          <p:cNvPr id="8" name="TextBox 7">
            <a:extLst>
              <a:ext uri="{FF2B5EF4-FFF2-40B4-BE49-F238E27FC236}">
                <a16:creationId xmlns:a16="http://schemas.microsoft.com/office/drawing/2014/main" id="{9FB57B85-E1C1-42AB-8926-744BDF0A7832}"/>
              </a:ext>
            </a:extLst>
          </p:cNvPr>
          <p:cNvSpPr txBox="1"/>
          <p:nvPr/>
        </p:nvSpPr>
        <p:spPr>
          <a:xfrm>
            <a:off x="4639666" y="5299498"/>
            <a:ext cx="3298120" cy="369332"/>
          </a:xfrm>
          <a:prstGeom prst="rect">
            <a:avLst/>
          </a:prstGeom>
          <a:noFill/>
        </p:spPr>
        <p:txBody>
          <a:bodyPr wrap="square" rtlCol="0">
            <a:spAutoFit/>
          </a:bodyPr>
          <a:lstStyle/>
          <a:p>
            <a:r>
              <a:rPr lang="en-PH" b="1" dirty="0"/>
              <a:t>Lactobacillus growth  in Dressing</a:t>
            </a:r>
          </a:p>
        </p:txBody>
      </p:sp>
      <p:sp>
        <p:nvSpPr>
          <p:cNvPr id="9" name="TextBox 8">
            <a:extLst>
              <a:ext uri="{FF2B5EF4-FFF2-40B4-BE49-F238E27FC236}">
                <a16:creationId xmlns:a16="http://schemas.microsoft.com/office/drawing/2014/main" id="{3E5657A2-7022-41EC-82F8-2E2C2DC0CEBD}"/>
              </a:ext>
            </a:extLst>
          </p:cNvPr>
          <p:cNvSpPr txBox="1"/>
          <p:nvPr/>
        </p:nvSpPr>
        <p:spPr>
          <a:xfrm>
            <a:off x="8405232" y="5238707"/>
            <a:ext cx="3298120" cy="369332"/>
          </a:xfrm>
          <a:prstGeom prst="rect">
            <a:avLst/>
          </a:prstGeom>
          <a:noFill/>
        </p:spPr>
        <p:txBody>
          <a:bodyPr wrap="square" rtlCol="0">
            <a:spAutoFit/>
          </a:bodyPr>
          <a:lstStyle/>
          <a:p>
            <a:r>
              <a:rPr lang="en-PH" b="1" dirty="0" err="1"/>
              <a:t>Mould</a:t>
            </a:r>
            <a:r>
              <a:rPr lang="en-PH" b="1" dirty="0"/>
              <a:t> growth in margarine</a:t>
            </a:r>
          </a:p>
        </p:txBody>
      </p:sp>
    </p:spTree>
    <p:extLst>
      <p:ext uri="{BB962C8B-B14F-4D97-AF65-F5344CB8AC3E}">
        <p14:creationId xmlns:p14="http://schemas.microsoft.com/office/powerpoint/2010/main" val="3515987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C709D-D26E-4B81-9158-FF7BACD7F50D}"/>
              </a:ext>
            </a:extLst>
          </p:cNvPr>
          <p:cNvSpPr txBox="1">
            <a:spLocks/>
          </p:cNvSpPr>
          <p:nvPr/>
        </p:nvSpPr>
        <p:spPr>
          <a:xfrm>
            <a:off x="1640058" y="225009"/>
            <a:ext cx="4715022" cy="647188"/>
          </a:xfrm>
          <a:prstGeom prst="rect">
            <a:avLst/>
          </a:prstGeom>
          <a:solidFill>
            <a:schemeClr val="bg1">
              <a:lumMod val="65000"/>
            </a:schemeClr>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PH" sz="2400" b="1" dirty="0"/>
              <a:t>MICROBIOLOGICAL CONTAMINATION</a:t>
            </a:r>
          </a:p>
        </p:txBody>
      </p:sp>
      <p:pic>
        <p:nvPicPr>
          <p:cNvPr id="3" name="Picture 2">
            <a:extLst>
              <a:ext uri="{FF2B5EF4-FFF2-40B4-BE49-F238E27FC236}">
                <a16:creationId xmlns:a16="http://schemas.microsoft.com/office/drawing/2014/main" id="{C8B64274-2AEC-456E-BB0C-B35D6D7C44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425" y="330591"/>
            <a:ext cx="1083212" cy="541606"/>
          </a:xfrm>
          <a:prstGeom prst="rect">
            <a:avLst/>
          </a:prstGeom>
        </p:spPr>
      </p:pic>
      <p:sp>
        <p:nvSpPr>
          <p:cNvPr id="4" name="TextBox 3">
            <a:extLst>
              <a:ext uri="{FF2B5EF4-FFF2-40B4-BE49-F238E27FC236}">
                <a16:creationId xmlns:a16="http://schemas.microsoft.com/office/drawing/2014/main" id="{DD7AB818-F178-46B9-BCDC-726ED3CDB78A}"/>
              </a:ext>
            </a:extLst>
          </p:cNvPr>
          <p:cNvSpPr txBox="1"/>
          <p:nvPr/>
        </p:nvSpPr>
        <p:spPr>
          <a:xfrm>
            <a:off x="803031" y="1067415"/>
            <a:ext cx="5050302" cy="400110"/>
          </a:xfrm>
          <a:prstGeom prst="rect">
            <a:avLst/>
          </a:prstGeom>
          <a:noFill/>
        </p:spPr>
        <p:txBody>
          <a:bodyPr wrap="square" rtlCol="0">
            <a:spAutoFit/>
          </a:bodyPr>
          <a:lstStyle/>
          <a:p>
            <a:r>
              <a:rPr lang="en-PH" sz="2000" b="1" dirty="0"/>
              <a:t> Presence of any allergen in the products.</a:t>
            </a:r>
          </a:p>
        </p:txBody>
      </p:sp>
      <p:sp>
        <p:nvSpPr>
          <p:cNvPr id="5" name="TextBox 4">
            <a:extLst>
              <a:ext uri="{FF2B5EF4-FFF2-40B4-BE49-F238E27FC236}">
                <a16:creationId xmlns:a16="http://schemas.microsoft.com/office/drawing/2014/main" id="{9CDEA241-3F7F-4DAE-9B7F-0E1B27897521}"/>
              </a:ext>
            </a:extLst>
          </p:cNvPr>
          <p:cNvSpPr txBox="1"/>
          <p:nvPr/>
        </p:nvSpPr>
        <p:spPr>
          <a:xfrm>
            <a:off x="803031" y="1825535"/>
            <a:ext cx="3892062" cy="400110"/>
          </a:xfrm>
          <a:prstGeom prst="rect">
            <a:avLst/>
          </a:prstGeom>
          <a:noFill/>
        </p:spPr>
        <p:txBody>
          <a:bodyPr wrap="square" rtlCol="0">
            <a:spAutoFit/>
          </a:bodyPr>
          <a:lstStyle/>
          <a:p>
            <a:r>
              <a:rPr lang="en-PH" sz="2000" u="sng" dirty="0"/>
              <a:t>Common allergens “big 8”</a:t>
            </a:r>
          </a:p>
        </p:txBody>
      </p:sp>
      <p:sp>
        <p:nvSpPr>
          <p:cNvPr id="6" name="TextBox 5">
            <a:extLst>
              <a:ext uri="{FF2B5EF4-FFF2-40B4-BE49-F238E27FC236}">
                <a16:creationId xmlns:a16="http://schemas.microsoft.com/office/drawing/2014/main" id="{459CF3A7-8428-4DAD-BE4B-15A32177E825}"/>
              </a:ext>
            </a:extLst>
          </p:cNvPr>
          <p:cNvSpPr txBox="1"/>
          <p:nvPr/>
        </p:nvSpPr>
        <p:spPr>
          <a:xfrm>
            <a:off x="803031" y="2299548"/>
            <a:ext cx="6842760" cy="1015663"/>
          </a:xfrm>
          <a:prstGeom prst="rect">
            <a:avLst/>
          </a:prstGeom>
          <a:noFill/>
        </p:spPr>
        <p:txBody>
          <a:bodyPr wrap="square" rtlCol="0">
            <a:spAutoFit/>
          </a:bodyPr>
          <a:lstStyle/>
          <a:p>
            <a:pPr marL="342900" indent="-342900">
              <a:buFont typeface="Wingdings" panose="05000000000000000000" pitchFamily="2" charset="2"/>
              <a:buChar char="§"/>
            </a:pPr>
            <a:r>
              <a:rPr lang="en-PH" sz="2000" dirty="0"/>
              <a:t>This is the prioritized list that is considered to account for over 90% of food allergy. Based on prevalence, severity and tolerance in individuals</a:t>
            </a:r>
          </a:p>
        </p:txBody>
      </p:sp>
      <p:sp>
        <p:nvSpPr>
          <p:cNvPr id="7" name="TextBox 6">
            <a:extLst>
              <a:ext uri="{FF2B5EF4-FFF2-40B4-BE49-F238E27FC236}">
                <a16:creationId xmlns:a16="http://schemas.microsoft.com/office/drawing/2014/main" id="{F6F2D99D-392C-44E5-9568-8CA28215C0FA}"/>
              </a:ext>
            </a:extLst>
          </p:cNvPr>
          <p:cNvSpPr txBox="1"/>
          <p:nvPr/>
        </p:nvSpPr>
        <p:spPr>
          <a:xfrm>
            <a:off x="828822" y="3770668"/>
            <a:ext cx="3892062" cy="2862322"/>
          </a:xfrm>
          <a:prstGeom prst="rect">
            <a:avLst/>
          </a:prstGeom>
          <a:noFill/>
        </p:spPr>
        <p:txBody>
          <a:bodyPr wrap="square" rtlCol="0">
            <a:spAutoFit/>
          </a:bodyPr>
          <a:lstStyle/>
          <a:p>
            <a:r>
              <a:rPr lang="en-PH" sz="2000" dirty="0"/>
              <a:t>Peanut</a:t>
            </a:r>
          </a:p>
          <a:p>
            <a:r>
              <a:rPr lang="en-PH" sz="2000" dirty="0"/>
              <a:t>Tree Nuts</a:t>
            </a:r>
          </a:p>
          <a:p>
            <a:r>
              <a:rPr lang="en-PH" sz="2000" dirty="0" err="1"/>
              <a:t>SoyBean</a:t>
            </a:r>
            <a:endParaRPr lang="en-PH" sz="2000" dirty="0"/>
          </a:p>
          <a:p>
            <a:r>
              <a:rPr lang="en-PH" sz="2000" dirty="0"/>
              <a:t>Milk</a:t>
            </a:r>
          </a:p>
          <a:p>
            <a:r>
              <a:rPr lang="en-PH" sz="2000" dirty="0"/>
              <a:t>Egg</a:t>
            </a:r>
          </a:p>
          <a:p>
            <a:r>
              <a:rPr lang="en-PH" sz="2000" dirty="0"/>
              <a:t>Cereals</a:t>
            </a:r>
          </a:p>
          <a:p>
            <a:r>
              <a:rPr lang="en-PH" sz="2000" dirty="0"/>
              <a:t>Sesame seed</a:t>
            </a:r>
          </a:p>
          <a:p>
            <a:r>
              <a:rPr lang="en-PH" sz="2000" dirty="0"/>
              <a:t>Seafood (Fish, crustaceans, </a:t>
            </a:r>
            <a:r>
              <a:rPr lang="en-PH" sz="2000" dirty="0" err="1"/>
              <a:t>Molluscs</a:t>
            </a:r>
            <a:endParaRPr lang="en-PH" sz="2000" dirty="0"/>
          </a:p>
        </p:txBody>
      </p:sp>
      <p:pic>
        <p:nvPicPr>
          <p:cNvPr id="8" name="Picture 7">
            <a:extLst>
              <a:ext uri="{FF2B5EF4-FFF2-40B4-BE49-F238E27FC236}">
                <a16:creationId xmlns:a16="http://schemas.microsoft.com/office/drawing/2014/main" id="{02E30A06-6EBE-4BAB-94A7-147047E0FEA0}"/>
              </a:ext>
            </a:extLst>
          </p:cNvPr>
          <p:cNvPicPr>
            <a:picLocks noChangeAspect="1"/>
          </p:cNvPicPr>
          <p:nvPr/>
        </p:nvPicPr>
        <p:blipFill>
          <a:blip r:embed="rId3"/>
          <a:stretch>
            <a:fillRect/>
          </a:stretch>
        </p:blipFill>
        <p:spPr>
          <a:xfrm>
            <a:off x="5486401" y="3195801"/>
            <a:ext cx="6248400" cy="3437189"/>
          </a:xfrm>
          <a:prstGeom prst="rect">
            <a:avLst/>
          </a:prstGeom>
        </p:spPr>
      </p:pic>
    </p:spTree>
    <p:extLst>
      <p:ext uri="{BB962C8B-B14F-4D97-AF65-F5344CB8AC3E}">
        <p14:creationId xmlns:p14="http://schemas.microsoft.com/office/powerpoint/2010/main" val="28371226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3F92C-1D5E-4797-A325-AD7980477318}"/>
              </a:ext>
            </a:extLst>
          </p:cNvPr>
          <p:cNvSpPr txBox="1">
            <a:spLocks/>
          </p:cNvSpPr>
          <p:nvPr/>
        </p:nvSpPr>
        <p:spPr>
          <a:xfrm>
            <a:off x="1640058" y="225009"/>
            <a:ext cx="6391422" cy="647188"/>
          </a:xfrm>
          <a:prstGeom prst="rect">
            <a:avLst/>
          </a:prstGeom>
          <a:solidFill>
            <a:schemeClr val="bg1">
              <a:lumMod val="65000"/>
            </a:schemeClr>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PH" sz="2800" b="1" dirty="0">
                <a:solidFill>
                  <a:srgbClr val="FF0000"/>
                </a:solidFill>
              </a:rPr>
              <a:t>A CONTAMINATED PRODDUCT IS BAD FOR…</a:t>
            </a:r>
          </a:p>
        </p:txBody>
      </p:sp>
      <p:pic>
        <p:nvPicPr>
          <p:cNvPr id="3" name="Picture 2">
            <a:extLst>
              <a:ext uri="{FF2B5EF4-FFF2-40B4-BE49-F238E27FC236}">
                <a16:creationId xmlns:a16="http://schemas.microsoft.com/office/drawing/2014/main" id="{CB9AE442-E779-410A-8AF3-2BE067DC90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425" y="330591"/>
            <a:ext cx="1083212" cy="541606"/>
          </a:xfrm>
          <a:prstGeom prst="rect">
            <a:avLst/>
          </a:prstGeom>
        </p:spPr>
      </p:pic>
      <p:sp>
        <p:nvSpPr>
          <p:cNvPr id="4" name="Flowchart: Terminator 3">
            <a:extLst>
              <a:ext uri="{FF2B5EF4-FFF2-40B4-BE49-F238E27FC236}">
                <a16:creationId xmlns:a16="http://schemas.microsoft.com/office/drawing/2014/main" id="{97B1607F-1B00-4039-A09D-A6ED2D05221A}"/>
              </a:ext>
            </a:extLst>
          </p:cNvPr>
          <p:cNvSpPr/>
          <p:nvPr/>
        </p:nvSpPr>
        <p:spPr>
          <a:xfrm>
            <a:off x="261425" y="1336798"/>
            <a:ext cx="3563815" cy="1010162"/>
          </a:xfrm>
          <a:prstGeom prst="flowChartTerminator">
            <a:avLst/>
          </a:prstGeom>
          <a:solidFill>
            <a:srgbClr val="CCCC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
            </a:pPr>
            <a:r>
              <a:rPr lang="en-PH" sz="2400" dirty="0">
                <a:solidFill>
                  <a:srgbClr val="00B0F0"/>
                </a:solidFill>
              </a:rPr>
              <a:t>PRODUCT APPEARANCE</a:t>
            </a:r>
          </a:p>
        </p:txBody>
      </p:sp>
      <p:sp>
        <p:nvSpPr>
          <p:cNvPr id="5" name="Flowchart: Terminator 4">
            <a:extLst>
              <a:ext uri="{FF2B5EF4-FFF2-40B4-BE49-F238E27FC236}">
                <a16:creationId xmlns:a16="http://schemas.microsoft.com/office/drawing/2014/main" id="{C7BD2E62-489D-4893-8EE2-80052BAF5BFB}"/>
              </a:ext>
            </a:extLst>
          </p:cNvPr>
          <p:cNvSpPr/>
          <p:nvPr/>
        </p:nvSpPr>
        <p:spPr>
          <a:xfrm>
            <a:off x="1038665" y="2514600"/>
            <a:ext cx="3563815" cy="1010162"/>
          </a:xfrm>
          <a:prstGeom prst="flowChartTerminator">
            <a:avLst/>
          </a:prstGeom>
          <a:solidFill>
            <a:srgbClr val="CCCC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
            </a:pPr>
            <a:r>
              <a:rPr lang="en-PH" sz="2400" dirty="0">
                <a:solidFill>
                  <a:srgbClr val="00B0F0"/>
                </a:solidFill>
              </a:rPr>
              <a:t>CONSUMER SAFETY</a:t>
            </a:r>
          </a:p>
        </p:txBody>
      </p:sp>
      <p:sp>
        <p:nvSpPr>
          <p:cNvPr id="6" name="Flowchart: Terminator 5">
            <a:extLst>
              <a:ext uri="{FF2B5EF4-FFF2-40B4-BE49-F238E27FC236}">
                <a16:creationId xmlns:a16="http://schemas.microsoft.com/office/drawing/2014/main" id="{432B636D-07EF-40D5-847E-FD144DE45BE1}"/>
              </a:ext>
            </a:extLst>
          </p:cNvPr>
          <p:cNvSpPr/>
          <p:nvPr/>
        </p:nvSpPr>
        <p:spPr>
          <a:xfrm>
            <a:off x="1640058" y="3692402"/>
            <a:ext cx="3563815" cy="1010162"/>
          </a:xfrm>
          <a:prstGeom prst="flowChartTerminator">
            <a:avLst/>
          </a:prstGeom>
          <a:solidFill>
            <a:srgbClr val="CCCC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
            </a:pPr>
            <a:r>
              <a:rPr lang="en-PH" sz="2400" dirty="0">
                <a:solidFill>
                  <a:srgbClr val="00B0F0"/>
                </a:solidFill>
              </a:rPr>
              <a:t>BRAND IMAGE</a:t>
            </a:r>
          </a:p>
        </p:txBody>
      </p:sp>
      <p:sp>
        <p:nvSpPr>
          <p:cNvPr id="7" name="Flowchart: Terminator 6">
            <a:extLst>
              <a:ext uri="{FF2B5EF4-FFF2-40B4-BE49-F238E27FC236}">
                <a16:creationId xmlns:a16="http://schemas.microsoft.com/office/drawing/2014/main" id="{85133D2A-90E5-4799-890C-70357ED09489}"/>
              </a:ext>
            </a:extLst>
          </p:cNvPr>
          <p:cNvSpPr/>
          <p:nvPr/>
        </p:nvSpPr>
        <p:spPr>
          <a:xfrm>
            <a:off x="2532185" y="4870204"/>
            <a:ext cx="3563815" cy="1010162"/>
          </a:xfrm>
          <a:prstGeom prst="flowChartTerminator">
            <a:avLst/>
          </a:prstGeom>
          <a:solidFill>
            <a:srgbClr val="CCCC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
            </a:pPr>
            <a:r>
              <a:rPr lang="en-PH" sz="2400" dirty="0">
                <a:solidFill>
                  <a:srgbClr val="00B0F0"/>
                </a:solidFill>
              </a:rPr>
              <a:t>COMPANY IMAGE</a:t>
            </a:r>
          </a:p>
        </p:txBody>
      </p:sp>
      <p:pic>
        <p:nvPicPr>
          <p:cNvPr id="8" name="Picture 7">
            <a:extLst>
              <a:ext uri="{FF2B5EF4-FFF2-40B4-BE49-F238E27FC236}">
                <a16:creationId xmlns:a16="http://schemas.microsoft.com/office/drawing/2014/main" id="{34C29A42-C9E7-41B9-AA09-9BBF4ACDEADE}"/>
              </a:ext>
            </a:extLst>
          </p:cNvPr>
          <p:cNvPicPr>
            <a:picLocks noChangeAspect="1"/>
          </p:cNvPicPr>
          <p:nvPr/>
        </p:nvPicPr>
        <p:blipFill>
          <a:blip r:embed="rId3"/>
          <a:stretch>
            <a:fillRect/>
          </a:stretch>
        </p:blipFill>
        <p:spPr>
          <a:xfrm>
            <a:off x="5296867" y="1070317"/>
            <a:ext cx="2292655" cy="2235958"/>
          </a:xfrm>
          <a:prstGeom prst="rect">
            <a:avLst/>
          </a:prstGeom>
        </p:spPr>
      </p:pic>
      <p:pic>
        <p:nvPicPr>
          <p:cNvPr id="9" name="Picture 8">
            <a:extLst>
              <a:ext uri="{FF2B5EF4-FFF2-40B4-BE49-F238E27FC236}">
                <a16:creationId xmlns:a16="http://schemas.microsoft.com/office/drawing/2014/main" id="{3FE5AC25-DFB3-46C0-B743-46BFAA56C21C}"/>
              </a:ext>
            </a:extLst>
          </p:cNvPr>
          <p:cNvPicPr>
            <a:picLocks noChangeAspect="1"/>
          </p:cNvPicPr>
          <p:nvPr/>
        </p:nvPicPr>
        <p:blipFill>
          <a:blip r:embed="rId4"/>
          <a:stretch>
            <a:fillRect/>
          </a:stretch>
        </p:blipFill>
        <p:spPr>
          <a:xfrm>
            <a:off x="6296028" y="3429000"/>
            <a:ext cx="5682612" cy="3255701"/>
          </a:xfrm>
          <a:prstGeom prst="rect">
            <a:avLst/>
          </a:prstGeom>
        </p:spPr>
      </p:pic>
    </p:spTree>
    <p:extLst>
      <p:ext uri="{BB962C8B-B14F-4D97-AF65-F5344CB8AC3E}">
        <p14:creationId xmlns:p14="http://schemas.microsoft.com/office/powerpoint/2010/main" val="1423720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D6C21D-B8AC-4B01-B006-8B2E393B2EBE}"/>
              </a:ext>
            </a:extLst>
          </p:cNvPr>
          <p:cNvSpPr/>
          <p:nvPr/>
        </p:nvSpPr>
        <p:spPr>
          <a:xfrm>
            <a:off x="526023" y="2403455"/>
            <a:ext cx="7573805" cy="175432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GOOD MANUFACTURING </a:t>
            </a:r>
          </a:p>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PRACTICES</a:t>
            </a:r>
          </a:p>
        </p:txBody>
      </p:sp>
      <p:pic>
        <p:nvPicPr>
          <p:cNvPr id="3" name="Picture 2">
            <a:extLst>
              <a:ext uri="{FF2B5EF4-FFF2-40B4-BE49-F238E27FC236}">
                <a16:creationId xmlns:a16="http://schemas.microsoft.com/office/drawing/2014/main" id="{C7672BAB-E046-42FD-8718-35069F64D8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384" y="1671711"/>
            <a:ext cx="1399735" cy="731744"/>
          </a:xfrm>
          <a:prstGeom prst="rect">
            <a:avLst/>
          </a:prstGeom>
        </p:spPr>
      </p:pic>
    </p:spTree>
    <p:extLst>
      <p:ext uri="{BB962C8B-B14F-4D97-AF65-F5344CB8AC3E}">
        <p14:creationId xmlns:p14="http://schemas.microsoft.com/office/powerpoint/2010/main" val="24926640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0C57C-7EC6-45B8-8301-5CB33EF09E2E}"/>
              </a:ext>
            </a:extLst>
          </p:cNvPr>
          <p:cNvSpPr txBox="1">
            <a:spLocks/>
          </p:cNvSpPr>
          <p:nvPr/>
        </p:nvSpPr>
        <p:spPr>
          <a:xfrm>
            <a:off x="1640058" y="225009"/>
            <a:ext cx="3678702" cy="647188"/>
          </a:xfrm>
          <a:prstGeom prst="rect">
            <a:avLst/>
          </a:prstGeom>
          <a:solidFill>
            <a:schemeClr val="bg1">
              <a:lumMod val="65000"/>
            </a:schemeClr>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PH" sz="3200" b="1" dirty="0"/>
              <a:t>GMP ELEMENTS</a:t>
            </a:r>
          </a:p>
        </p:txBody>
      </p:sp>
      <p:pic>
        <p:nvPicPr>
          <p:cNvPr id="3" name="Picture 2">
            <a:extLst>
              <a:ext uri="{FF2B5EF4-FFF2-40B4-BE49-F238E27FC236}">
                <a16:creationId xmlns:a16="http://schemas.microsoft.com/office/drawing/2014/main" id="{80CB2325-85A0-458F-82E4-1DB5DD7698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425" y="330591"/>
            <a:ext cx="1083212" cy="541606"/>
          </a:xfrm>
          <a:prstGeom prst="rect">
            <a:avLst/>
          </a:prstGeom>
        </p:spPr>
      </p:pic>
      <p:pic>
        <p:nvPicPr>
          <p:cNvPr id="4" name="Picture 3">
            <a:extLst>
              <a:ext uri="{FF2B5EF4-FFF2-40B4-BE49-F238E27FC236}">
                <a16:creationId xmlns:a16="http://schemas.microsoft.com/office/drawing/2014/main" id="{27E5016E-7BBA-4B7F-B4AD-63CB8B01BF9C}"/>
              </a:ext>
            </a:extLst>
          </p:cNvPr>
          <p:cNvPicPr>
            <a:picLocks noChangeAspect="1"/>
          </p:cNvPicPr>
          <p:nvPr/>
        </p:nvPicPr>
        <p:blipFill>
          <a:blip r:embed="rId3"/>
          <a:stretch>
            <a:fillRect/>
          </a:stretch>
        </p:blipFill>
        <p:spPr>
          <a:xfrm>
            <a:off x="1187255" y="1251511"/>
            <a:ext cx="4131505" cy="5275898"/>
          </a:xfrm>
          <a:prstGeom prst="rect">
            <a:avLst/>
          </a:prstGeom>
        </p:spPr>
      </p:pic>
      <p:sp>
        <p:nvSpPr>
          <p:cNvPr id="5" name="TextBox 4">
            <a:extLst>
              <a:ext uri="{FF2B5EF4-FFF2-40B4-BE49-F238E27FC236}">
                <a16:creationId xmlns:a16="http://schemas.microsoft.com/office/drawing/2014/main" id="{B951E861-8ECA-4BB9-8C19-D0C8674A748F}"/>
              </a:ext>
            </a:extLst>
          </p:cNvPr>
          <p:cNvSpPr txBox="1"/>
          <p:nvPr/>
        </p:nvSpPr>
        <p:spPr>
          <a:xfrm>
            <a:off x="6065520" y="1289373"/>
            <a:ext cx="4389120" cy="5539978"/>
          </a:xfrm>
          <a:prstGeom prst="rect">
            <a:avLst/>
          </a:prstGeom>
          <a:noFill/>
        </p:spPr>
        <p:txBody>
          <a:bodyPr wrap="square" rtlCol="0">
            <a:spAutoFit/>
          </a:bodyPr>
          <a:lstStyle/>
          <a:p>
            <a:pPr marL="342900" indent="-342900">
              <a:buFont typeface="+mj-lt"/>
              <a:buAutoNum type="arabicPeriod"/>
            </a:pPr>
            <a:r>
              <a:rPr lang="en-PH" sz="2400" dirty="0">
                <a:latin typeface="Adobe Garamond Pro Bold" panose="02020702060506020403" pitchFamily="18" charset="0"/>
                <a:cs typeface="Arial" panose="020B0604020202020204" pitchFamily="34" charset="0"/>
              </a:rPr>
              <a:t>Personnel</a:t>
            </a:r>
          </a:p>
          <a:p>
            <a:pPr marL="342900" indent="-342900">
              <a:buFont typeface="+mj-lt"/>
              <a:buAutoNum type="arabicPeriod"/>
            </a:pPr>
            <a:r>
              <a:rPr lang="en-PH" sz="2400" dirty="0">
                <a:latin typeface="Adobe Garamond Pro Bold" panose="02020702060506020403" pitchFamily="18" charset="0"/>
                <a:cs typeface="Arial" panose="020B0604020202020204" pitchFamily="34" charset="0"/>
              </a:rPr>
              <a:t>Premises</a:t>
            </a:r>
          </a:p>
          <a:p>
            <a:pPr marL="342900" indent="-342900">
              <a:buFont typeface="+mj-lt"/>
              <a:buAutoNum type="arabicPeriod"/>
            </a:pPr>
            <a:r>
              <a:rPr lang="en-PH" sz="2400" dirty="0">
                <a:latin typeface="Adobe Garamond Pro Bold" panose="02020702060506020403" pitchFamily="18" charset="0"/>
                <a:cs typeface="Arial" panose="020B0604020202020204" pitchFamily="34" charset="0"/>
              </a:rPr>
              <a:t>Equipment</a:t>
            </a:r>
          </a:p>
          <a:p>
            <a:pPr marL="342900" indent="-342900">
              <a:buFont typeface="+mj-lt"/>
              <a:buAutoNum type="arabicPeriod"/>
            </a:pPr>
            <a:r>
              <a:rPr lang="en-PH" sz="2400" dirty="0">
                <a:latin typeface="Adobe Garamond Pro Bold" panose="02020702060506020403" pitchFamily="18" charset="0"/>
                <a:cs typeface="Arial" panose="020B0604020202020204" pitchFamily="34" charset="0"/>
              </a:rPr>
              <a:t>Sanitation &amp; Hygiene</a:t>
            </a:r>
          </a:p>
          <a:p>
            <a:pPr marL="342900" indent="-342900">
              <a:buFont typeface="+mj-lt"/>
              <a:buAutoNum type="arabicPeriod"/>
            </a:pPr>
            <a:r>
              <a:rPr lang="en-PH" sz="2400" dirty="0">
                <a:latin typeface="Adobe Garamond Pro Bold" panose="02020702060506020403" pitchFamily="18" charset="0"/>
                <a:cs typeface="Arial" panose="020B0604020202020204" pitchFamily="34" charset="0"/>
              </a:rPr>
              <a:t>Production</a:t>
            </a:r>
          </a:p>
          <a:p>
            <a:pPr marL="342900" indent="-342900">
              <a:buFont typeface="+mj-lt"/>
              <a:buAutoNum type="arabicPeriod"/>
            </a:pPr>
            <a:r>
              <a:rPr lang="en-PH" sz="2400" dirty="0">
                <a:latin typeface="Adobe Garamond Pro Bold" panose="02020702060506020403" pitchFamily="18" charset="0"/>
                <a:cs typeface="Arial" panose="020B0604020202020204" pitchFamily="34" charset="0"/>
              </a:rPr>
              <a:t>Quality Control</a:t>
            </a:r>
          </a:p>
          <a:p>
            <a:pPr marL="342900" indent="-342900">
              <a:buFont typeface="+mj-lt"/>
              <a:buAutoNum type="arabicPeriod"/>
            </a:pPr>
            <a:r>
              <a:rPr lang="en-PH" sz="2400" dirty="0">
                <a:latin typeface="Adobe Garamond Pro Bold" panose="02020702060506020403" pitchFamily="18" charset="0"/>
                <a:cs typeface="Arial" panose="020B0604020202020204" pitchFamily="34" charset="0"/>
              </a:rPr>
              <a:t>Documentation</a:t>
            </a:r>
          </a:p>
          <a:p>
            <a:pPr marL="342900" indent="-342900">
              <a:buFont typeface="+mj-lt"/>
              <a:buAutoNum type="arabicPeriod"/>
            </a:pPr>
            <a:r>
              <a:rPr lang="en-PH" sz="2400" dirty="0">
                <a:latin typeface="Adobe Garamond Pro Bold" panose="02020702060506020403" pitchFamily="18" charset="0"/>
                <a:cs typeface="Arial" panose="020B0604020202020204" pitchFamily="34" charset="0"/>
              </a:rPr>
              <a:t>Self-Inspection and Quality Audits</a:t>
            </a:r>
          </a:p>
          <a:p>
            <a:pPr marL="342900" indent="-342900">
              <a:buFont typeface="+mj-lt"/>
              <a:buAutoNum type="arabicPeriod"/>
            </a:pPr>
            <a:r>
              <a:rPr lang="en-PH" sz="2400" dirty="0">
                <a:latin typeface="Adobe Garamond Pro Bold" panose="02020702060506020403" pitchFamily="18" charset="0"/>
                <a:cs typeface="Arial" panose="020B0604020202020204" pitchFamily="34" charset="0"/>
              </a:rPr>
              <a:t>Warehousing and Distribution</a:t>
            </a:r>
          </a:p>
          <a:p>
            <a:pPr marL="342900" indent="-342900">
              <a:buFont typeface="+mj-lt"/>
              <a:buAutoNum type="arabicPeriod"/>
            </a:pPr>
            <a:r>
              <a:rPr lang="en-PH" sz="2400" dirty="0">
                <a:latin typeface="Adobe Garamond Pro Bold" panose="02020702060506020403" pitchFamily="18" charset="0"/>
                <a:cs typeface="Arial" panose="020B0604020202020204" pitchFamily="34" charset="0"/>
              </a:rPr>
              <a:t>Product recall</a:t>
            </a:r>
          </a:p>
          <a:p>
            <a:pPr marL="342900" indent="-342900">
              <a:buFont typeface="+mj-lt"/>
              <a:buAutoNum type="arabicPeriod"/>
            </a:pPr>
            <a:r>
              <a:rPr lang="en-PH" sz="2400" dirty="0">
                <a:latin typeface="Adobe Garamond Pro Bold" panose="02020702060506020403" pitchFamily="18" charset="0"/>
                <a:cs typeface="Arial" panose="020B0604020202020204" pitchFamily="34" charset="0"/>
              </a:rPr>
              <a:t>Retention Of Samples</a:t>
            </a:r>
          </a:p>
          <a:p>
            <a:pPr marL="342900" indent="-342900">
              <a:buFont typeface="+mj-lt"/>
              <a:buAutoNum type="arabicPeriod"/>
            </a:pPr>
            <a:r>
              <a:rPr lang="en-PH" sz="2400" dirty="0">
                <a:latin typeface="Adobe Garamond Pro Bold" panose="02020702060506020403" pitchFamily="18" charset="0"/>
                <a:cs typeface="Arial" panose="020B0604020202020204" pitchFamily="34" charset="0"/>
              </a:rPr>
              <a:t>Subcontracting of Manufacture</a:t>
            </a:r>
          </a:p>
          <a:p>
            <a:pPr marL="342900" indent="-342900">
              <a:buFont typeface="+mj-lt"/>
              <a:buAutoNum type="arabicPeriod"/>
            </a:pPr>
            <a:endParaRPr lang="en-PH" dirty="0"/>
          </a:p>
        </p:txBody>
      </p:sp>
    </p:spTree>
    <p:extLst>
      <p:ext uri="{BB962C8B-B14F-4D97-AF65-F5344CB8AC3E}">
        <p14:creationId xmlns:p14="http://schemas.microsoft.com/office/powerpoint/2010/main" val="1615714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A2E6-7641-4B8D-B1A1-6A2F28650FFF}"/>
              </a:ext>
            </a:extLst>
          </p:cNvPr>
          <p:cNvSpPr txBox="1">
            <a:spLocks/>
          </p:cNvSpPr>
          <p:nvPr/>
        </p:nvSpPr>
        <p:spPr>
          <a:xfrm>
            <a:off x="1640058" y="225009"/>
            <a:ext cx="3678702" cy="647188"/>
          </a:xfrm>
          <a:prstGeom prst="rect">
            <a:avLst/>
          </a:prstGeom>
          <a:solidFill>
            <a:schemeClr val="bg1">
              <a:lumMod val="65000"/>
            </a:schemeClr>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PH" sz="3200" b="1" dirty="0"/>
              <a:t>PERSONNEL</a:t>
            </a:r>
          </a:p>
        </p:txBody>
      </p:sp>
      <p:pic>
        <p:nvPicPr>
          <p:cNvPr id="3" name="Picture 2">
            <a:extLst>
              <a:ext uri="{FF2B5EF4-FFF2-40B4-BE49-F238E27FC236}">
                <a16:creationId xmlns:a16="http://schemas.microsoft.com/office/drawing/2014/main" id="{351CB68E-9CF0-4CFA-A471-3719BFA223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425" y="330591"/>
            <a:ext cx="1083212" cy="541606"/>
          </a:xfrm>
          <a:prstGeom prst="rect">
            <a:avLst/>
          </a:prstGeom>
        </p:spPr>
      </p:pic>
      <p:pic>
        <p:nvPicPr>
          <p:cNvPr id="4" name="Picture 3">
            <a:extLst>
              <a:ext uri="{FF2B5EF4-FFF2-40B4-BE49-F238E27FC236}">
                <a16:creationId xmlns:a16="http://schemas.microsoft.com/office/drawing/2014/main" id="{87590D08-11E1-490E-9903-1476CC285127}"/>
              </a:ext>
            </a:extLst>
          </p:cNvPr>
          <p:cNvPicPr>
            <a:picLocks noChangeAspect="1"/>
          </p:cNvPicPr>
          <p:nvPr/>
        </p:nvPicPr>
        <p:blipFill>
          <a:blip r:embed="rId3"/>
          <a:stretch>
            <a:fillRect/>
          </a:stretch>
        </p:blipFill>
        <p:spPr>
          <a:xfrm>
            <a:off x="5783777" y="225009"/>
            <a:ext cx="2349427" cy="1502093"/>
          </a:xfrm>
          <a:prstGeom prst="roundRect">
            <a:avLst>
              <a:gd name="adj" fmla="val 8594"/>
            </a:avLst>
          </a:prstGeom>
          <a:solidFill>
            <a:srgbClr val="FFFFFF">
              <a:shade val="85000"/>
            </a:srgbClr>
          </a:solidFill>
          <a:ln>
            <a:solidFill>
              <a:schemeClr val="tx1"/>
            </a:solid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2E993F00-F156-4FC8-904F-1AF3912E1D0D}"/>
              </a:ext>
            </a:extLst>
          </p:cNvPr>
          <p:cNvPicPr>
            <a:picLocks noChangeAspect="1"/>
          </p:cNvPicPr>
          <p:nvPr/>
        </p:nvPicPr>
        <p:blipFill>
          <a:blip r:embed="rId4"/>
          <a:stretch>
            <a:fillRect/>
          </a:stretch>
        </p:blipFill>
        <p:spPr>
          <a:xfrm>
            <a:off x="208671" y="2005965"/>
            <a:ext cx="1771650" cy="2114550"/>
          </a:xfrm>
          <a:prstGeom prst="roundRect">
            <a:avLst>
              <a:gd name="adj" fmla="val 8594"/>
            </a:avLst>
          </a:prstGeom>
          <a:solidFill>
            <a:srgbClr val="FFFFFF">
              <a:shade val="85000"/>
            </a:srgbClr>
          </a:solidFill>
          <a:ln>
            <a:solidFill>
              <a:schemeClr val="tx1"/>
            </a:solid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5AFF1BDC-94B1-4A14-AC79-A4534ADCDE04}"/>
              </a:ext>
            </a:extLst>
          </p:cNvPr>
          <p:cNvPicPr>
            <a:picLocks noChangeAspect="1"/>
          </p:cNvPicPr>
          <p:nvPr/>
        </p:nvPicPr>
        <p:blipFill>
          <a:blip r:embed="rId5"/>
          <a:stretch>
            <a:fillRect/>
          </a:stretch>
        </p:blipFill>
        <p:spPr>
          <a:xfrm>
            <a:off x="2531656" y="2005012"/>
            <a:ext cx="1771650" cy="2133600"/>
          </a:xfrm>
          <a:prstGeom prst="roundRect">
            <a:avLst>
              <a:gd name="adj" fmla="val 8594"/>
            </a:avLst>
          </a:prstGeom>
          <a:solidFill>
            <a:srgbClr val="FFFFFF">
              <a:shade val="85000"/>
            </a:srgbClr>
          </a:solidFill>
          <a:ln>
            <a:solidFill>
              <a:schemeClr val="tx1"/>
            </a:solid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3FC30978-F173-4058-A307-28C50FCAB576}"/>
              </a:ext>
            </a:extLst>
          </p:cNvPr>
          <p:cNvPicPr>
            <a:picLocks noChangeAspect="1"/>
          </p:cNvPicPr>
          <p:nvPr/>
        </p:nvPicPr>
        <p:blipFill>
          <a:blip r:embed="rId6"/>
          <a:stretch>
            <a:fillRect/>
          </a:stretch>
        </p:blipFill>
        <p:spPr>
          <a:xfrm>
            <a:off x="4874140" y="2025015"/>
            <a:ext cx="1819275" cy="2076450"/>
          </a:xfrm>
          <a:prstGeom prst="roundRect">
            <a:avLst>
              <a:gd name="adj" fmla="val 8594"/>
            </a:avLst>
          </a:prstGeom>
          <a:solidFill>
            <a:srgbClr val="FFFFFF">
              <a:shade val="85000"/>
            </a:srgbClr>
          </a:solidFill>
          <a:ln>
            <a:solidFill>
              <a:schemeClr val="tx1"/>
            </a:solid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DD1D3718-1DF5-4A69-B531-CB6F353F7DA1}"/>
              </a:ext>
            </a:extLst>
          </p:cNvPr>
          <p:cNvPicPr>
            <a:picLocks noChangeAspect="1"/>
          </p:cNvPicPr>
          <p:nvPr/>
        </p:nvPicPr>
        <p:blipFill>
          <a:blip r:embed="rId7"/>
          <a:stretch>
            <a:fillRect/>
          </a:stretch>
        </p:blipFill>
        <p:spPr>
          <a:xfrm>
            <a:off x="7333101" y="2010727"/>
            <a:ext cx="1943100" cy="2028825"/>
          </a:xfrm>
          <a:prstGeom prst="roundRect">
            <a:avLst>
              <a:gd name="adj" fmla="val 8594"/>
            </a:avLst>
          </a:prstGeom>
          <a:solidFill>
            <a:srgbClr val="FFFFFF">
              <a:shade val="85000"/>
            </a:srgbClr>
          </a:solidFill>
          <a:ln>
            <a:solidFill>
              <a:schemeClr val="tx1"/>
            </a:solid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D7019A2B-FA40-4B84-AD25-474F6041A716}"/>
              </a:ext>
            </a:extLst>
          </p:cNvPr>
          <p:cNvPicPr>
            <a:picLocks noChangeAspect="1"/>
          </p:cNvPicPr>
          <p:nvPr/>
        </p:nvPicPr>
        <p:blipFill>
          <a:blip r:embed="rId8"/>
          <a:stretch>
            <a:fillRect/>
          </a:stretch>
        </p:blipFill>
        <p:spPr>
          <a:xfrm>
            <a:off x="9772678" y="2004060"/>
            <a:ext cx="1876425" cy="2076450"/>
          </a:xfrm>
          <a:prstGeom prst="roundRect">
            <a:avLst>
              <a:gd name="adj" fmla="val 8594"/>
            </a:avLst>
          </a:prstGeom>
          <a:solidFill>
            <a:srgbClr val="FFFFFF">
              <a:shade val="85000"/>
            </a:srgbClr>
          </a:solidFill>
          <a:ln>
            <a:solidFill>
              <a:schemeClr val="tx1"/>
            </a:solid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ECF2174-7808-4227-BC13-6FA53D047B25}"/>
              </a:ext>
            </a:extLst>
          </p:cNvPr>
          <p:cNvPicPr>
            <a:picLocks noChangeAspect="1"/>
          </p:cNvPicPr>
          <p:nvPr/>
        </p:nvPicPr>
        <p:blipFill>
          <a:blip r:embed="rId9"/>
          <a:stretch>
            <a:fillRect/>
          </a:stretch>
        </p:blipFill>
        <p:spPr>
          <a:xfrm>
            <a:off x="1146794" y="4565258"/>
            <a:ext cx="1762125" cy="1962150"/>
          </a:xfrm>
          <a:prstGeom prst="roundRect">
            <a:avLst>
              <a:gd name="adj" fmla="val 8594"/>
            </a:avLst>
          </a:prstGeom>
          <a:solidFill>
            <a:srgbClr val="FFFFFF">
              <a:shade val="85000"/>
            </a:srgbClr>
          </a:solidFill>
          <a:ln>
            <a:solidFill>
              <a:schemeClr val="tx1"/>
            </a:solid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276466FC-5C8F-4CA6-B62E-4A3A75CB4085}"/>
              </a:ext>
            </a:extLst>
          </p:cNvPr>
          <p:cNvPicPr>
            <a:picLocks noChangeAspect="1"/>
          </p:cNvPicPr>
          <p:nvPr/>
        </p:nvPicPr>
        <p:blipFill>
          <a:blip r:embed="rId10"/>
          <a:stretch>
            <a:fillRect/>
          </a:stretch>
        </p:blipFill>
        <p:spPr>
          <a:xfrm>
            <a:off x="3971409" y="4584639"/>
            <a:ext cx="1790700" cy="1943100"/>
          </a:xfrm>
          <a:prstGeom prst="roundRect">
            <a:avLst>
              <a:gd name="adj" fmla="val 8594"/>
            </a:avLst>
          </a:prstGeom>
          <a:solidFill>
            <a:srgbClr val="FFFFFF">
              <a:shade val="85000"/>
            </a:srgbClr>
          </a:solidFill>
          <a:ln>
            <a:solidFill>
              <a:schemeClr val="tx1"/>
            </a:solid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3B1A648B-20F2-4AD5-9F5E-66704B01A8A8}"/>
              </a:ext>
            </a:extLst>
          </p:cNvPr>
          <p:cNvPicPr>
            <a:picLocks noChangeAspect="1"/>
          </p:cNvPicPr>
          <p:nvPr/>
        </p:nvPicPr>
        <p:blipFill>
          <a:blip r:embed="rId11"/>
          <a:stretch>
            <a:fillRect/>
          </a:stretch>
        </p:blipFill>
        <p:spPr>
          <a:xfrm>
            <a:off x="7333101" y="4413256"/>
            <a:ext cx="2286000" cy="1990725"/>
          </a:xfrm>
          <a:prstGeom prst="roundRect">
            <a:avLst>
              <a:gd name="adj" fmla="val 8594"/>
            </a:avLst>
          </a:prstGeom>
          <a:solidFill>
            <a:srgbClr val="FFFFFF">
              <a:shade val="85000"/>
            </a:srgbClr>
          </a:solidFill>
          <a:ln>
            <a:solidFill>
              <a:schemeClr val="tx1"/>
            </a:solidFill>
          </a:ln>
          <a:effectLst>
            <a:reflection blurRad="12700" stA="38000" endPos="28000" dist="5000" dir="5400000" sy="-100000" algn="bl" rotWithShape="0"/>
          </a:effectLst>
        </p:spPr>
      </p:pic>
      <p:sp>
        <p:nvSpPr>
          <p:cNvPr id="13" name="TextBox 12">
            <a:extLst>
              <a:ext uri="{FF2B5EF4-FFF2-40B4-BE49-F238E27FC236}">
                <a16:creationId xmlns:a16="http://schemas.microsoft.com/office/drawing/2014/main" id="{97368993-29A1-4924-9521-FD1A4ADE9EA5}"/>
              </a:ext>
            </a:extLst>
          </p:cNvPr>
          <p:cNvSpPr txBox="1"/>
          <p:nvPr/>
        </p:nvSpPr>
        <p:spPr>
          <a:xfrm>
            <a:off x="60840" y="4193820"/>
            <a:ext cx="2079043" cy="369332"/>
          </a:xfrm>
          <a:prstGeom prst="rect">
            <a:avLst/>
          </a:prstGeom>
          <a:noFill/>
        </p:spPr>
        <p:txBody>
          <a:bodyPr wrap="square" rtlCol="0">
            <a:spAutoFit/>
          </a:bodyPr>
          <a:lstStyle/>
          <a:p>
            <a:r>
              <a:rPr lang="en-PH" b="1" dirty="0"/>
              <a:t>Do Hand Washing</a:t>
            </a:r>
          </a:p>
        </p:txBody>
      </p:sp>
      <p:sp>
        <p:nvSpPr>
          <p:cNvPr id="14" name="TextBox 13">
            <a:extLst>
              <a:ext uri="{FF2B5EF4-FFF2-40B4-BE49-F238E27FC236}">
                <a16:creationId xmlns:a16="http://schemas.microsoft.com/office/drawing/2014/main" id="{E0063D01-3F21-4D1B-9A6A-98405AD6DDDF}"/>
              </a:ext>
            </a:extLst>
          </p:cNvPr>
          <p:cNvSpPr txBox="1"/>
          <p:nvPr/>
        </p:nvSpPr>
        <p:spPr>
          <a:xfrm>
            <a:off x="2027857" y="4198702"/>
            <a:ext cx="2703911" cy="369332"/>
          </a:xfrm>
          <a:prstGeom prst="rect">
            <a:avLst/>
          </a:prstGeom>
          <a:noFill/>
        </p:spPr>
        <p:txBody>
          <a:bodyPr wrap="square" rtlCol="0">
            <a:spAutoFit/>
          </a:bodyPr>
          <a:lstStyle/>
          <a:p>
            <a:r>
              <a:rPr lang="en-PH" b="1" dirty="0"/>
              <a:t>Use Approved head cover</a:t>
            </a:r>
          </a:p>
        </p:txBody>
      </p:sp>
      <p:sp>
        <p:nvSpPr>
          <p:cNvPr id="15" name="TextBox 14">
            <a:extLst>
              <a:ext uri="{FF2B5EF4-FFF2-40B4-BE49-F238E27FC236}">
                <a16:creationId xmlns:a16="http://schemas.microsoft.com/office/drawing/2014/main" id="{00AB4A62-B2B2-4330-AE32-7AE26BEC7259}"/>
              </a:ext>
            </a:extLst>
          </p:cNvPr>
          <p:cNvSpPr txBox="1"/>
          <p:nvPr/>
        </p:nvSpPr>
        <p:spPr>
          <a:xfrm>
            <a:off x="4983668" y="4167434"/>
            <a:ext cx="1771650" cy="369332"/>
          </a:xfrm>
          <a:prstGeom prst="rect">
            <a:avLst/>
          </a:prstGeom>
          <a:noFill/>
        </p:spPr>
        <p:txBody>
          <a:bodyPr wrap="square" rtlCol="0">
            <a:spAutoFit/>
          </a:bodyPr>
          <a:lstStyle/>
          <a:p>
            <a:r>
              <a:rPr lang="en-PH" b="1" dirty="0"/>
              <a:t>Use proper PPEs</a:t>
            </a:r>
          </a:p>
        </p:txBody>
      </p:sp>
      <p:sp>
        <p:nvSpPr>
          <p:cNvPr id="16" name="TextBox 15">
            <a:extLst>
              <a:ext uri="{FF2B5EF4-FFF2-40B4-BE49-F238E27FC236}">
                <a16:creationId xmlns:a16="http://schemas.microsoft.com/office/drawing/2014/main" id="{077690EB-C0C4-432F-8012-688D37D4FDB7}"/>
              </a:ext>
            </a:extLst>
          </p:cNvPr>
          <p:cNvSpPr txBox="1"/>
          <p:nvPr/>
        </p:nvSpPr>
        <p:spPr>
          <a:xfrm>
            <a:off x="7435679" y="4073276"/>
            <a:ext cx="1771650" cy="369332"/>
          </a:xfrm>
          <a:prstGeom prst="rect">
            <a:avLst/>
          </a:prstGeom>
          <a:noFill/>
        </p:spPr>
        <p:txBody>
          <a:bodyPr wrap="square" rtlCol="0">
            <a:spAutoFit/>
          </a:bodyPr>
          <a:lstStyle/>
          <a:p>
            <a:r>
              <a:rPr lang="en-PH" b="1" dirty="0"/>
              <a:t>Do Inspection</a:t>
            </a:r>
          </a:p>
        </p:txBody>
      </p:sp>
      <p:sp>
        <p:nvSpPr>
          <p:cNvPr id="17" name="TextBox 16">
            <a:extLst>
              <a:ext uri="{FF2B5EF4-FFF2-40B4-BE49-F238E27FC236}">
                <a16:creationId xmlns:a16="http://schemas.microsoft.com/office/drawing/2014/main" id="{E4326D16-C370-4705-95C8-65C92D182707}"/>
              </a:ext>
            </a:extLst>
          </p:cNvPr>
          <p:cNvSpPr txBox="1"/>
          <p:nvPr/>
        </p:nvSpPr>
        <p:spPr>
          <a:xfrm>
            <a:off x="9694262" y="4167434"/>
            <a:ext cx="2243470" cy="369332"/>
          </a:xfrm>
          <a:prstGeom prst="rect">
            <a:avLst/>
          </a:prstGeom>
          <a:noFill/>
        </p:spPr>
        <p:txBody>
          <a:bodyPr wrap="square" rtlCol="0">
            <a:spAutoFit/>
          </a:bodyPr>
          <a:lstStyle/>
          <a:p>
            <a:r>
              <a:rPr lang="en-PH" b="1" dirty="0"/>
              <a:t>Do proper labelling</a:t>
            </a:r>
          </a:p>
        </p:txBody>
      </p:sp>
      <p:sp>
        <p:nvSpPr>
          <p:cNvPr id="18" name="TextBox 17">
            <a:extLst>
              <a:ext uri="{FF2B5EF4-FFF2-40B4-BE49-F238E27FC236}">
                <a16:creationId xmlns:a16="http://schemas.microsoft.com/office/drawing/2014/main" id="{181672BB-A260-4A40-ACF2-FA1885AA3081}"/>
              </a:ext>
            </a:extLst>
          </p:cNvPr>
          <p:cNvSpPr txBox="1"/>
          <p:nvPr/>
        </p:nvSpPr>
        <p:spPr>
          <a:xfrm>
            <a:off x="986125" y="6513128"/>
            <a:ext cx="2243470" cy="369332"/>
          </a:xfrm>
          <a:prstGeom prst="rect">
            <a:avLst/>
          </a:prstGeom>
          <a:noFill/>
        </p:spPr>
        <p:txBody>
          <a:bodyPr wrap="square" rtlCol="0">
            <a:spAutoFit/>
          </a:bodyPr>
          <a:lstStyle/>
          <a:p>
            <a:r>
              <a:rPr lang="en-PH" b="1" dirty="0"/>
              <a:t>Do RM inspection</a:t>
            </a:r>
          </a:p>
        </p:txBody>
      </p:sp>
      <p:sp>
        <p:nvSpPr>
          <p:cNvPr id="19" name="TextBox 18">
            <a:extLst>
              <a:ext uri="{FF2B5EF4-FFF2-40B4-BE49-F238E27FC236}">
                <a16:creationId xmlns:a16="http://schemas.microsoft.com/office/drawing/2014/main" id="{1D3BD81D-ADA2-475E-A49B-8742B67A0485}"/>
              </a:ext>
            </a:extLst>
          </p:cNvPr>
          <p:cNvSpPr txBox="1"/>
          <p:nvPr/>
        </p:nvSpPr>
        <p:spPr>
          <a:xfrm>
            <a:off x="3369739" y="6541696"/>
            <a:ext cx="2994040" cy="369332"/>
          </a:xfrm>
          <a:prstGeom prst="rect">
            <a:avLst/>
          </a:prstGeom>
          <a:noFill/>
        </p:spPr>
        <p:txBody>
          <a:bodyPr wrap="square" rtlCol="0">
            <a:spAutoFit/>
          </a:bodyPr>
          <a:lstStyle/>
          <a:p>
            <a:r>
              <a:rPr lang="en-PH" b="1" dirty="0"/>
              <a:t>Use assigned colored scoops</a:t>
            </a:r>
          </a:p>
        </p:txBody>
      </p:sp>
      <p:sp>
        <p:nvSpPr>
          <p:cNvPr id="20" name="TextBox 19">
            <a:extLst>
              <a:ext uri="{FF2B5EF4-FFF2-40B4-BE49-F238E27FC236}">
                <a16:creationId xmlns:a16="http://schemas.microsoft.com/office/drawing/2014/main" id="{C9B145B1-692C-480A-9144-794477C5EA62}"/>
              </a:ext>
            </a:extLst>
          </p:cNvPr>
          <p:cNvSpPr txBox="1"/>
          <p:nvPr/>
        </p:nvSpPr>
        <p:spPr>
          <a:xfrm>
            <a:off x="6429893" y="6309825"/>
            <a:ext cx="5692826" cy="646331"/>
          </a:xfrm>
          <a:prstGeom prst="rect">
            <a:avLst/>
          </a:prstGeom>
          <a:noFill/>
        </p:spPr>
        <p:txBody>
          <a:bodyPr wrap="square" rtlCol="0">
            <a:spAutoFit/>
          </a:bodyPr>
          <a:lstStyle/>
          <a:p>
            <a:r>
              <a:rPr lang="en-PH" b="1" dirty="0"/>
              <a:t>Do cleaning and Disinfection of equipment exterior during trouble shooting</a:t>
            </a:r>
          </a:p>
        </p:txBody>
      </p:sp>
      <p:pic>
        <p:nvPicPr>
          <p:cNvPr id="1028" name="Picture 4" descr="Animated Emoji Thumbs Up Sticker by Emoji for iOS &amp; Android | GIPHY">
            <a:extLst>
              <a:ext uri="{FF2B5EF4-FFF2-40B4-BE49-F238E27FC236}">
                <a16:creationId xmlns:a16="http://schemas.microsoft.com/office/drawing/2014/main" id="{CE86249E-8E75-471E-82B1-709EB08A592B}"/>
              </a:ext>
            </a:extLst>
          </p:cNvPr>
          <p:cNvPicPr>
            <a:picLocks noChangeAspect="1"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a:off x="9673206" y="-329567"/>
            <a:ext cx="1899770" cy="189977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F78E6E09-446A-4DAA-97B5-E2DD24AF0FF2}"/>
              </a:ext>
            </a:extLst>
          </p:cNvPr>
          <p:cNvSpPr txBox="1"/>
          <p:nvPr/>
        </p:nvSpPr>
        <p:spPr>
          <a:xfrm>
            <a:off x="10209213" y="1428999"/>
            <a:ext cx="1633360" cy="369332"/>
          </a:xfrm>
          <a:prstGeom prst="rect">
            <a:avLst/>
          </a:prstGeom>
          <a:noFill/>
        </p:spPr>
        <p:txBody>
          <a:bodyPr wrap="square" rtlCol="0">
            <a:spAutoFit/>
          </a:bodyPr>
          <a:lstStyle/>
          <a:p>
            <a:r>
              <a:rPr lang="en-PH" dirty="0"/>
              <a:t>GMP Standard</a:t>
            </a:r>
          </a:p>
        </p:txBody>
      </p:sp>
    </p:spTree>
    <p:extLst>
      <p:ext uri="{BB962C8B-B14F-4D97-AF65-F5344CB8AC3E}">
        <p14:creationId xmlns:p14="http://schemas.microsoft.com/office/powerpoint/2010/main" val="3769771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E2B22-8E0A-488A-92FB-99EFFBE8CB95}"/>
              </a:ext>
            </a:extLst>
          </p:cNvPr>
          <p:cNvSpPr txBox="1">
            <a:spLocks/>
          </p:cNvSpPr>
          <p:nvPr/>
        </p:nvSpPr>
        <p:spPr>
          <a:xfrm>
            <a:off x="1640058" y="225009"/>
            <a:ext cx="4684542" cy="647188"/>
          </a:xfrm>
          <a:prstGeom prst="rect">
            <a:avLst/>
          </a:prstGeom>
          <a:solidFill>
            <a:schemeClr val="bg1">
              <a:lumMod val="65000"/>
            </a:schemeClr>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PH" sz="3200" b="1" dirty="0"/>
              <a:t>FACILITY AND BUILDINGS</a:t>
            </a:r>
          </a:p>
        </p:txBody>
      </p:sp>
      <p:pic>
        <p:nvPicPr>
          <p:cNvPr id="3" name="Picture 2">
            <a:extLst>
              <a:ext uri="{FF2B5EF4-FFF2-40B4-BE49-F238E27FC236}">
                <a16:creationId xmlns:a16="http://schemas.microsoft.com/office/drawing/2014/main" id="{C48F98C9-C63A-427B-B77E-0EE130BF66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425" y="330591"/>
            <a:ext cx="1083212" cy="541606"/>
          </a:xfrm>
          <a:prstGeom prst="rect">
            <a:avLst/>
          </a:prstGeom>
        </p:spPr>
      </p:pic>
      <p:pic>
        <p:nvPicPr>
          <p:cNvPr id="4" name="Picture 3">
            <a:extLst>
              <a:ext uri="{FF2B5EF4-FFF2-40B4-BE49-F238E27FC236}">
                <a16:creationId xmlns:a16="http://schemas.microsoft.com/office/drawing/2014/main" id="{AF88355C-1CFC-4052-9EF9-C2D21359D88D}"/>
              </a:ext>
            </a:extLst>
          </p:cNvPr>
          <p:cNvPicPr>
            <a:picLocks noChangeAspect="1"/>
          </p:cNvPicPr>
          <p:nvPr/>
        </p:nvPicPr>
        <p:blipFill>
          <a:blip r:embed="rId3"/>
          <a:stretch>
            <a:fillRect/>
          </a:stretch>
        </p:blipFill>
        <p:spPr>
          <a:xfrm>
            <a:off x="6620021" y="96568"/>
            <a:ext cx="2838450" cy="1352550"/>
          </a:xfrm>
          <a:prstGeom prst="roundRect">
            <a:avLst>
              <a:gd name="adj" fmla="val 8594"/>
            </a:avLst>
          </a:prstGeom>
          <a:solidFill>
            <a:srgbClr val="FFFFFF">
              <a:shade val="85000"/>
            </a:srgbClr>
          </a:solidFill>
          <a:ln>
            <a:solidFill>
              <a:schemeClr val="tx1"/>
            </a:solid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8450F549-FFD6-4DB9-98D5-F0929D6103E2}"/>
              </a:ext>
            </a:extLst>
          </p:cNvPr>
          <p:cNvPicPr>
            <a:picLocks noChangeAspect="1"/>
          </p:cNvPicPr>
          <p:nvPr/>
        </p:nvPicPr>
        <p:blipFill>
          <a:blip r:embed="rId4"/>
          <a:stretch>
            <a:fillRect/>
          </a:stretch>
        </p:blipFill>
        <p:spPr>
          <a:xfrm>
            <a:off x="398950" y="1488239"/>
            <a:ext cx="2590800" cy="1762125"/>
          </a:xfrm>
          <a:prstGeom prst="roundRect">
            <a:avLst>
              <a:gd name="adj" fmla="val 8594"/>
            </a:avLst>
          </a:prstGeom>
          <a:solidFill>
            <a:srgbClr val="FFFFFF">
              <a:shade val="85000"/>
            </a:srgbClr>
          </a:solidFill>
          <a:ln>
            <a:solidFill>
              <a:schemeClr val="tx1"/>
            </a:solid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FDCB9562-4B10-4383-92D2-84043520B9EC}"/>
              </a:ext>
            </a:extLst>
          </p:cNvPr>
          <p:cNvPicPr>
            <a:picLocks noChangeAspect="1"/>
          </p:cNvPicPr>
          <p:nvPr/>
        </p:nvPicPr>
        <p:blipFill>
          <a:blip r:embed="rId5"/>
          <a:stretch>
            <a:fillRect/>
          </a:stretch>
        </p:blipFill>
        <p:spPr>
          <a:xfrm>
            <a:off x="3390973" y="1507945"/>
            <a:ext cx="2428875" cy="1781175"/>
          </a:xfrm>
          <a:prstGeom prst="roundRect">
            <a:avLst>
              <a:gd name="adj" fmla="val 8594"/>
            </a:avLst>
          </a:prstGeom>
          <a:solidFill>
            <a:srgbClr val="FFFFFF">
              <a:shade val="85000"/>
            </a:srgbClr>
          </a:solidFill>
          <a:ln>
            <a:solidFill>
              <a:schemeClr val="tx1"/>
            </a:solid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A9374C95-11F3-4D30-9FDE-0C73EF1E885A}"/>
              </a:ext>
            </a:extLst>
          </p:cNvPr>
          <p:cNvPicPr>
            <a:picLocks noChangeAspect="1"/>
          </p:cNvPicPr>
          <p:nvPr/>
        </p:nvPicPr>
        <p:blipFill>
          <a:blip r:embed="rId6"/>
          <a:stretch>
            <a:fillRect/>
          </a:stretch>
        </p:blipFill>
        <p:spPr>
          <a:xfrm>
            <a:off x="6391384" y="1586568"/>
            <a:ext cx="2495550" cy="1724025"/>
          </a:xfrm>
          <a:prstGeom prst="roundRect">
            <a:avLst>
              <a:gd name="adj" fmla="val 8594"/>
            </a:avLst>
          </a:prstGeom>
          <a:solidFill>
            <a:srgbClr val="FFFFFF">
              <a:shade val="85000"/>
            </a:srgbClr>
          </a:solidFill>
          <a:ln>
            <a:solidFill>
              <a:schemeClr val="tx1"/>
            </a:solid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0488CD26-7336-41E8-B516-3CD933A95E61}"/>
              </a:ext>
            </a:extLst>
          </p:cNvPr>
          <p:cNvPicPr>
            <a:picLocks noChangeAspect="1"/>
          </p:cNvPicPr>
          <p:nvPr/>
        </p:nvPicPr>
        <p:blipFill>
          <a:blip r:embed="rId7"/>
          <a:stretch>
            <a:fillRect/>
          </a:stretch>
        </p:blipFill>
        <p:spPr>
          <a:xfrm>
            <a:off x="9458471" y="1605619"/>
            <a:ext cx="2495550" cy="1685925"/>
          </a:xfrm>
          <a:prstGeom prst="roundRect">
            <a:avLst>
              <a:gd name="adj" fmla="val 8594"/>
            </a:avLst>
          </a:prstGeom>
          <a:solidFill>
            <a:srgbClr val="FFFFFF">
              <a:shade val="85000"/>
            </a:srgbClr>
          </a:solidFill>
          <a:ln>
            <a:solidFill>
              <a:schemeClr val="tx1"/>
            </a:solid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EBB3D3A5-BF73-43AE-8A8C-5021BA5F64B1}"/>
              </a:ext>
            </a:extLst>
          </p:cNvPr>
          <p:cNvPicPr>
            <a:picLocks noChangeAspect="1"/>
          </p:cNvPicPr>
          <p:nvPr/>
        </p:nvPicPr>
        <p:blipFill>
          <a:blip r:embed="rId8"/>
          <a:stretch>
            <a:fillRect/>
          </a:stretch>
        </p:blipFill>
        <p:spPr>
          <a:xfrm>
            <a:off x="176873" y="4200524"/>
            <a:ext cx="2562225" cy="1762125"/>
          </a:xfrm>
          <a:prstGeom prst="roundRect">
            <a:avLst>
              <a:gd name="adj" fmla="val 8594"/>
            </a:avLst>
          </a:prstGeom>
          <a:solidFill>
            <a:srgbClr val="FFFFFF">
              <a:shade val="85000"/>
            </a:srgbClr>
          </a:solidFill>
          <a:ln>
            <a:solidFill>
              <a:schemeClr val="tx1"/>
            </a:solid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28382CD-04C8-451D-9649-1516BC65059E}"/>
              </a:ext>
            </a:extLst>
          </p:cNvPr>
          <p:cNvPicPr>
            <a:picLocks noChangeAspect="1"/>
          </p:cNvPicPr>
          <p:nvPr/>
        </p:nvPicPr>
        <p:blipFill>
          <a:blip r:embed="rId9"/>
          <a:stretch>
            <a:fillRect/>
          </a:stretch>
        </p:blipFill>
        <p:spPr>
          <a:xfrm>
            <a:off x="3068661" y="4200524"/>
            <a:ext cx="2438400" cy="1714500"/>
          </a:xfrm>
          <a:prstGeom prst="roundRect">
            <a:avLst>
              <a:gd name="adj" fmla="val 8594"/>
            </a:avLst>
          </a:prstGeom>
          <a:solidFill>
            <a:srgbClr val="FFFFFF">
              <a:shade val="85000"/>
            </a:srgbClr>
          </a:solidFill>
          <a:ln>
            <a:solidFill>
              <a:schemeClr val="tx1"/>
            </a:solid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D7222329-62B2-4F69-95C5-ACA605B0520F}"/>
              </a:ext>
            </a:extLst>
          </p:cNvPr>
          <p:cNvPicPr>
            <a:picLocks noChangeAspect="1"/>
          </p:cNvPicPr>
          <p:nvPr/>
        </p:nvPicPr>
        <p:blipFill>
          <a:blip r:embed="rId10"/>
          <a:stretch>
            <a:fillRect/>
          </a:stretch>
        </p:blipFill>
        <p:spPr>
          <a:xfrm>
            <a:off x="5958693" y="4162424"/>
            <a:ext cx="2409825" cy="1800225"/>
          </a:xfrm>
          <a:prstGeom prst="roundRect">
            <a:avLst>
              <a:gd name="adj" fmla="val 8594"/>
            </a:avLst>
          </a:prstGeom>
          <a:solidFill>
            <a:srgbClr val="FFFFFF">
              <a:shade val="85000"/>
            </a:srgbClr>
          </a:solidFill>
          <a:ln>
            <a:solidFill>
              <a:schemeClr val="tx1"/>
            </a:solid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43AFDDBA-F6A6-4207-8FB8-73DECD48E26D}"/>
              </a:ext>
            </a:extLst>
          </p:cNvPr>
          <p:cNvPicPr>
            <a:picLocks noChangeAspect="1"/>
          </p:cNvPicPr>
          <p:nvPr/>
        </p:nvPicPr>
        <p:blipFill>
          <a:blip r:embed="rId11"/>
          <a:stretch>
            <a:fillRect/>
          </a:stretch>
        </p:blipFill>
        <p:spPr>
          <a:xfrm>
            <a:off x="8681377" y="3867150"/>
            <a:ext cx="3333750" cy="2990850"/>
          </a:xfrm>
          <a:prstGeom prst="roundRect">
            <a:avLst>
              <a:gd name="adj" fmla="val 8594"/>
            </a:avLst>
          </a:prstGeom>
          <a:solidFill>
            <a:srgbClr val="FFFFFF">
              <a:shade val="85000"/>
            </a:srgbClr>
          </a:solidFill>
          <a:ln>
            <a:solidFill>
              <a:schemeClr val="tx1"/>
            </a:solidFill>
          </a:ln>
          <a:effectLst>
            <a:reflection blurRad="12700" stA="38000" endPos="28000" dist="5000" dir="5400000" sy="-100000" algn="bl" rotWithShape="0"/>
          </a:effectLst>
        </p:spPr>
      </p:pic>
      <p:sp>
        <p:nvSpPr>
          <p:cNvPr id="13" name="TextBox 12">
            <a:extLst>
              <a:ext uri="{FF2B5EF4-FFF2-40B4-BE49-F238E27FC236}">
                <a16:creationId xmlns:a16="http://schemas.microsoft.com/office/drawing/2014/main" id="{8E461BA1-52EB-4C45-B042-A3A29AD50E7C}"/>
              </a:ext>
            </a:extLst>
          </p:cNvPr>
          <p:cNvSpPr txBox="1"/>
          <p:nvPr/>
        </p:nvSpPr>
        <p:spPr>
          <a:xfrm>
            <a:off x="570081" y="3289120"/>
            <a:ext cx="1715920" cy="369332"/>
          </a:xfrm>
          <a:prstGeom prst="rect">
            <a:avLst/>
          </a:prstGeom>
          <a:noFill/>
        </p:spPr>
        <p:txBody>
          <a:bodyPr wrap="square" rtlCol="0">
            <a:spAutoFit/>
          </a:bodyPr>
          <a:lstStyle/>
          <a:p>
            <a:r>
              <a:rPr lang="en-PH" b="1" dirty="0"/>
              <a:t>Clean grounds</a:t>
            </a:r>
          </a:p>
        </p:txBody>
      </p:sp>
      <p:sp>
        <p:nvSpPr>
          <p:cNvPr id="14" name="TextBox 13">
            <a:extLst>
              <a:ext uri="{FF2B5EF4-FFF2-40B4-BE49-F238E27FC236}">
                <a16:creationId xmlns:a16="http://schemas.microsoft.com/office/drawing/2014/main" id="{B1A0608B-FCE6-4C04-A344-427C713B07B9}"/>
              </a:ext>
            </a:extLst>
          </p:cNvPr>
          <p:cNvSpPr txBox="1"/>
          <p:nvPr/>
        </p:nvSpPr>
        <p:spPr>
          <a:xfrm>
            <a:off x="3747450" y="3329644"/>
            <a:ext cx="1715920" cy="646331"/>
          </a:xfrm>
          <a:prstGeom prst="rect">
            <a:avLst/>
          </a:prstGeom>
          <a:noFill/>
        </p:spPr>
        <p:txBody>
          <a:bodyPr wrap="square" rtlCol="0">
            <a:spAutoFit/>
          </a:bodyPr>
          <a:lstStyle/>
          <a:p>
            <a:r>
              <a:rPr lang="en-PH" b="1" dirty="0"/>
              <a:t>Clean workplace</a:t>
            </a:r>
          </a:p>
        </p:txBody>
      </p:sp>
      <p:sp>
        <p:nvSpPr>
          <p:cNvPr id="15" name="TextBox 14">
            <a:extLst>
              <a:ext uri="{FF2B5EF4-FFF2-40B4-BE49-F238E27FC236}">
                <a16:creationId xmlns:a16="http://schemas.microsoft.com/office/drawing/2014/main" id="{5C89103E-F9DF-48B4-ADC0-88AA89C3C510}"/>
              </a:ext>
            </a:extLst>
          </p:cNvPr>
          <p:cNvSpPr txBox="1"/>
          <p:nvPr/>
        </p:nvSpPr>
        <p:spPr>
          <a:xfrm>
            <a:off x="6324600" y="3378011"/>
            <a:ext cx="2562334" cy="646331"/>
          </a:xfrm>
          <a:prstGeom prst="rect">
            <a:avLst/>
          </a:prstGeom>
          <a:noFill/>
        </p:spPr>
        <p:txBody>
          <a:bodyPr wrap="square" rtlCol="0">
            <a:spAutoFit/>
          </a:bodyPr>
          <a:lstStyle/>
          <a:p>
            <a:r>
              <a:rPr lang="en-PH" b="1" dirty="0"/>
              <a:t>Available handwashing facility</a:t>
            </a:r>
          </a:p>
        </p:txBody>
      </p:sp>
      <p:sp>
        <p:nvSpPr>
          <p:cNvPr id="16" name="TextBox 15">
            <a:extLst>
              <a:ext uri="{FF2B5EF4-FFF2-40B4-BE49-F238E27FC236}">
                <a16:creationId xmlns:a16="http://schemas.microsoft.com/office/drawing/2014/main" id="{BF0793F2-7CE2-4B40-9572-D8150B90ED49}"/>
              </a:ext>
            </a:extLst>
          </p:cNvPr>
          <p:cNvSpPr txBox="1"/>
          <p:nvPr/>
        </p:nvSpPr>
        <p:spPr>
          <a:xfrm>
            <a:off x="9490292" y="3393251"/>
            <a:ext cx="2259748" cy="369332"/>
          </a:xfrm>
          <a:prstGeom prst="rect">
            <a:avLst/>
          </a:prstGeom>
          <a:noFill/>
        </p:spPr>
        <p:txBody>
          <a:bodyPr wrap="square" rtlCol="0">
            <a:spAutoFit/>
          </a:bodyPr>
          <a:lstStyle/>
          <a:p>
            <a:r>
              <a:rPr lang="en-PH" b="1" dirty="0"/>
              <a:t>Adequate Cafeteria</a:t>
            </a:r>
          </a:p>
        </p:txBody>
      </p:sp>
      <p:sp>
        <p:nvSpPr>
          <p:cNvPr id="17" name="TextBox 16">
            <a:extLst>
              <a:ext uri="{FF2B5EF4-FFF2-40B4-BE49-F238E27FC236}">
                <a16:creationId xmlns:a16="http://schemas.microsoft.com/office/drawing/2014/main" id="{35AC9653-10A4-4FA8-8D39-C0CF570D1C73}"/>
              </a:ext>
            </a:extLst>
          </p:cNvPr>
          <p:cNvSpPr txBox="1"/>
          <p:nvPr/>
        </p:nvSpPr>
        <p:spPr>
          <a:xfrm>
            <a:off x="322385" y="5993981"/>
            <a:ext cx="2259748" cy="646331"/>
          </a:xfrm>
          <a:prstGeom prst="rect">
            <a:avLst/>
          </a:prstGeom>
          <a:noFill/>
        </p:spPr>
        <p:txBody>
          <a:bodyPr wrap="square" rtlCol="0">
            <a:spAutoFit/>
          </a:bodyPr>
          <a:lstStyle/>
          <a:p>
            <a:r>
              <a:rPr lang="en-PH" b="1" dirty="0"/>
              <a:t>Adequate sanitary facility</a:t>
            </a:r>
          </a:p>
        </p:txBody>
      </p:sp>
      <p:sp>
        <p:nvSpPr>
          <p:cNvPr id="18" name="TextBox 17">
            <a:extLst>
              <a:ext uri="{FF2B5EF4-FFF2-40B4-BE49-F238E27FC236}">
                <a16:creationId xmlns:a16="http://schemas.microsoft.com/office/drawing/2014/main" id="{2B2FA254-5AA4-4AED-B695-48E2A76FD25E}"/>
              </a:ext>
            </a:extLst>
          </p:cNvPr>
          <p:cNvSpPr txBox="1"/>
          <p:nvPr/>
        </p:nvSpPr>
        <p:spPr>
          <a:xfrm>
            <a:off x="3157987" y="5993981"/>
            <a:ext cx="2259748" cy="646331"/>
          </a:xfrm>
          <a:prstGeom prst="rect">
            <a:avLst/>
          </a:prstGeom>
          <a:noFill/>
        </p:spPr>
        <p:txBody>
          <a:bodyPr wrap="square" rtlCol="0">
            <a:spAutoFit/>
          </a:bodyPr>
          <a:lstStyle/>
          <a:p>
            <a:r>
              <a:rPr lang="en-PH" b="1" dirty="0"/>
              <a:t>Evident Workplace organization</a:t>
            </a:r>
          </a:p>
        </p:txBody>
      </p:sp>
      <p:sp>
        <p:nvSpPr>
          <p:cNvPr id="19" name="TextBox 18">
            <a:extLst>
              <a:ext uri="{FF2B5EF4-FFF2-40B4-BE49-F238E27FC236}">
                <a16:creationId xmlns:a16="http://schemas.microsoft.com/office/drawing/2014/main" id="{E77B831E-E935-4E66-9030-B6F8CC58F95F}"/>
              </a:ext>
            </a:extLst>
          </p:cNvPr>
          <p:cNvSpPr txBox="1"/>
          <p:nvPr/>
        </p:nvSpPr>
        <p:spPr>
          <a:xfrm>
            <a:off x="6096000" y="5993981"/>
            <a:ext cx="2259748" cy="646331"/>
          </a:xfrm>
          <a:prstGeom prst="rect">
            <a:avLst/>
          </a:prstGeom>
          <a:noFill/>
        </p:spPr>
        <p:txBody>
          <a:bodyPr wrap="square" rtlCol="0">
            <a:spAutoFit/>
          </a:bodyPr>
          <a:lstStyle/>
          <a:p>
            <a:r>
              <a:rPr lang="en-PH" b="1" dirty="0"/>
              <a:t>Available pest defense</a:t>
            </a:r>
          </a:p>
        </p:txBody>
      </p:sp>
      <p:pic>
        <p:nvPicPr>
          <p:cNvPr id="20" name="Picture 4" descr="Animated Emoji Thumbs Up Sticker by Emoji for iOS &amp; Android | GIPHY">
            <a:extLst>
              <a:ext uri="{FF2B5EF4-FFF2-40B4-BE49-F238E27FC236}">
                <a16:creationId xmlns:a16="http://schemas.microsoft.com/office/drawing/2014/main" id="{AE5E0342-46AF-49C4-8C51-8DD8898BC466}"/>
              </a:ext>
            </a:extLst>
          </p:cNvPr>
          <p:cNvPicPr>
            <a:picLocks noChangeAspect="1"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a:off x="9673206" y="-329567"/>
            <a:ext cx="1899770" cy="1899770"/>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0B579029-FAFA-4035-B2B0-847C1609F369}"/>
              </a:ext>
            </a:extLst>
          </p:cNvPr>
          <p:cNvSpPr/>
          <p:nvPr/>
        </p:nvSpPr>
        <p:spPr>
          <a:xfrm>
            <a:off x="10706246" y="1131427"/>
            <a:ext cx="1542858" cy="369332"/>
          </a:xfrm>
          <a:prstGeom prst="rect">
            <a:avLst/>
          </a:prstGeom>
        </p:spPr>
        <p:txBody>
          <a:bodyPr wrap="none">
            <a:spAutoFit/>
          </a:bodyPr>
          <a:lstStyle/>
          <a:p>
            <a:r>
              <a:rPr lang="en-PH" dirty="0"/>
              <a:t>GMP Standard</a:t>
            </a:r>
          </a:p>
        </p:txBody>
      </p:sp>
    </p:spTree>
    <p:extLst>
      <p:ext uri="{BB962C8B-B14F-4D97-AF65-F5344CB8AC3E}">
        <p14:creationId xmlns:p14="http://schemas.microsoft.com/office/powerpoint/2010/main" val="2317846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C024-A193-450F-BBC2-A6D3BF98AE91}"/>
              </a:ext>
            </a:extLst>
          </p:cNvPr>
          <p:cNvSpPr txBox="1">
            <a:spLocks/>
          </p:cNvSpPr>
          <p:nvPr/>
        </p:nvSpPr>
        <p:spPr>
          <a:xfrm>
            <a:off x="1640058" y="225009"/>
            <a:ext cx="3495822" cy="647188"/>
          </a:xfrm>
          <a:prstGeom prst="rect">
            <a:avLst/>
          </a:prstGeom>
          <a:solidFill>
            <a:schemeClr val="bg1">
              <a:lumMod val="65000"/>
            </a:schemeClr>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PH" sz="3200" b="1" dirty="0"/>
              <a:t>EQUIPMENT</a:t>
            </a:r>
          </a:p>
        </p:txBody>
      </p:sp>
      <p:pic>
        <p:nvPicPr>
          <p:cNvPr id="3" name="Picture 2">
            <a:extLst>
              <a:ext uri="{FF2B5EF4-FFF2-40B4-BE49-F238E27FC236}">
                <a16:creationId xmlns:a16="http://schemas.microsoft.com/office/drawing/2014/main" id="{3C85DB77-3825-4CD9-A691-1DD43D98E1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425" y="330591"/>
            <a:ext cx="1083212" cy="541606"/>
          </a:xfrm>
          <a:prstGeom prst="rect">
            <a:avLst/>
          </a:prstGeom>
        </p:spPr>
      </p:pic>
      <p:pic>
        <p:nvPicPr>
          <p:cNvPr id="4" name="Picture 3">
            <a:extLst>
              <a:ext uri="{FF2B5EF4-FFF2-40B4-BE49-F238E27FC236}">
                <a16:creationId xmlns:a16="http://schemas.microsoft.com/office/drawing/2014/main" id="{7D1CF1BA-8B26-446B-AE1B-FCC5CFF3F727}"/>
              </a:ext>
            </a:extLst>
          </p:cNvPr>
          <p:cNvPicPr>
            <a:picLocks noChangeAspect="1"/>
          </p:cNvPicPr>
          <p:nvPr/>
        </p:nvPicPr>
        <p:blipFill>
          <a:blip r:embed="rId3"/>
          <a:stretch>
            <a:fillRect/>
          </a:stretch>
        </p:blipFill>
        <p:spPr>
          <a:xfrm>
            <a:off x="5868209" y="29161"/>
            <a:ext cx="1733550" cy="1343025"/>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57BF0064-894F-43DB-A43C-F2E7BCC51274}"/>
              </a:ext>
            </a:extLst>
          </p:cNvPr>
          <p:cNvPicPr>
            <a:picLocks noChangeAspect="1"/>
          </p:cNvPicPr>
          <p:nvPr/>
        </p:nvPicPr>
        <p:blipFill>
          <a:blip r:embed="rId4"/>
          <a:stretch>
            <a:fillRect/>
          </a:stretch>
        </p:blipFill>
        <p:spPr>
          <a:xfrm>
            <a:off x="932426" y="1653613"/>
            <a:ext cx="2457450" cy="2009775"/>
          </a:xfrm>
          <a:prstGeom prst="roundRect">
            <a:avLst>
              <a:gd name="adj" fmla="val 8594"/>
            </a:avLst>
          </a:prstGeom>
          <a:solidFill>
            <a:srgbClr val="FFFFFF">
              <a:shade val="85000"/>
            </a:srgbClr>
          </a:solidFill>
          <a:ln>
            <a:solidFill>
              <a:schemeClr val="accent1"/>
            </a:solid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DF46514A-F343-42C4-90EC-A98729208623}"/>
              </a:ext>
            </a:extLst>
          </p:cNvPr>
          <p:cNvPicPr>
            <a:picLocks noChangeAspect="1"/>
          </p:cNvPicPr>
          <p:nvPr/>
        </p:nvPicPr>
        <p:blipFill>
          <a:blip r:embed="rId5"/>
          <a:stretch>
            <a:fillRect/>
          </a:stretch>
        </p:blipFill>
        <p:spPr>
          <a:xfrm>
            <a:off x="4824412" y="1680357"/>
            <a:ext cx="2543175" cy="19907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FACF3604-FAB6-4A9A-9408-114D4E9F509A}"/>
              </a:ext>
            </a:extLst>
          </p:cNvPr>
          <p:cNvPicPr>
            <a:picLocks noChangeAspect="1"/>
          </p:cNvPicPr>
          <p:nvPr/>
        </p:nvPicPr>
        <p:blipFill>
          <a:blip r:embed="rId6"/>
          <a:stretch>
            <a:fillRect/>
          </a:stretch>
        </p:blipFill>
        <p:spPr>
          <a:xfrm>
            <a:off x="8640199" y="1634563"/>
            <a:ext cx="2619375" cy="2028825"/>
          </a:xfrm>
          <a:prstGeom prst="roundRect">
            <a:avLst>
              <a:gd name="adj" fmla="val 8594"/>
            </a:avLst>
          </a:prstGeom>
          <a:solidFill>
            <a:srgbClr val="FFFFFF">
              <a:shade val="85000"/>
            </a:srgbClr>
          </a:solidFill>
          <a:ln>
            <a:solidFill>
              <a:schemeClr val="accent1"/>
            </a:solid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F97FAB77-7029-4218-A800-914D92F8AAF3}"/>
              </a:ext>
            </a:extLst>
          </p:cNvPr>
          <p:cNvPicPr>
            <a:picLocks noChangeAspect="1"/>
          </p:cNvPicPr>
          <p:nvPr/>
        </p:nvPicPr>
        <p:blipFill>
          <a:blip r:embed="rId7"/>
          <a:stretch>
            <a:fillRect/>
          </a:stretch>
        </p:blipFill>
        <p:spPr>
          <a:xfrm>
            <a:off x="276665" y="4199499"/>
            <a:ext cx="2533650" cy="2000250"/>
          </a:xfrm>
          <a:prstGeom prst="roundRect">
            <a:avLst>
              <a:gd name="adj" fmla="val 8594"/>
            </a:avLst>
          </a:prstGeom>
          <a:solidFill>
            <a:srgbClr val="FFFFFF">
              <a:shade val="85000"/>
            </a:srgbClr>
          </a:solidFill>
          <a:ln>
            <a:solidFill>
              <a:schemeClr val="accent1"/>
            </a:solid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8DA60F7E-32DB-44C3-94E5-20F9960C1B71}"/>
              </a:ext>
            </a:extLst>
          </p:cNvPr>
          <p:cNvPicPr>
            <a:picLocks noChangeAspect="1"/>
          </p:cNvPicPr>
          <p:nvPr/>
        </p:nvPicPr>
        <p:blipFill>
          <a:blip r:embed="rId8"/>
          <a:stretch>
            <a:fillRect/>
          </a:stretch>
        </p:blipFill>
        <p:spPr>
          <a:xfrm>
            <a:off x="3296459" y="4209024"/>
            <a:ext cx="2571750" cy="2028825"/>
          </a:xfrm>
          <a:prstGeom prst="roundRect">
            <a:avLst>
              <a:gd name="adj" fmla="val 8594"/>
            </a:avLst>
          </a:prstGeom>
          <a:solidFill>
            <a:srgbClr val="FFFFFF">
              <a:shade val="85000"/>
            </a:srgbClr>
          </a:solidFill>
          <a:ln>
            <a:solidFill>
              <a:schemeClr val="accent1"/>
            </a:solid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E030075A-F5BB-41E5-BD7D-DBF56C12D785}"/>
              </a:ext>
            </a:extLst>
          </p:cNvPr>
          <p:cNvPicPr>
            <a:picLocks noChangeAspect="1"/>
          </p:cNvPicPr>
          <p:nvPr/>
        </p:nvPicPr>
        <p:blipFill>
          <a:blip r:embed="rId9"/>
          <a:stretch>
            <a:fillRect/>
          </a:stretch>
        </p:blipFill>
        <p:spPr>
          <a:xfrm>
            <a:off x="6323793" y="4199499"/>
            <a:ext cx="2524125" cy="2038350"/>
          </a:xfrm>
          <a:prstGeom prst="roundRect">
            <a:avLst>
              <a:gd name="adj" fmla="val 8594"/>
            </a:avLst>
          </a:prstGeom>
          <a:solidFill>
            <a:srgbClr val="FFFFFF">
              <a:shade val="85000"/>
            </a:srgbClr>
          </a:solidFill>
          <a:ln>
            <a:solidFill>
              <a:schemeClr val="accent1"/>
            </a:solid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CAC841B0-3030-4A6D-B430-55D7D0AF17A6}"/>
              </a:ext>
            </a:extLst>
          </p:cNvPr>
          <p:cNvPicPr>
            <a:picLocks noChangeAspect="1"/>
          </p:cNvPicPr>
          <p:nvPr/>
        </p:nvPicPr>
        <p:blipFill>
          <a:blip r:embed="rId10"/>
          <a:stretch>
            <a:fillRect/>
          </a:stretch>
        </p:blipFill>
        <p:spPr>
          <a:xfrm>
            <a:off x="9303502" y="4199499"/>
            <a:ext cx="2581275" cy="1981200"/>
          </a:xfrm>
          <a:prstGeom prst="roundRect">
            <a:avLst>
              <a:gd name="adj" fmla="val 8594"/>
            </a:avLst>
          </a:prstGeom>
          <a:solidFill>
            <a:srgbClr val="FFFFFF">
              <a:shade val="85000"/>
            </a:srgbClr>
          </a:solidFill>
          <a:ln>
            <a:solidFill>
              <a:schemeClr val="accent1"/>
            </a:solidFill>
          </a:ln>
          <a:effectLst>
            <a:reflection blurRad="12700" stA="38000" endPos="28000" dist="5000" dir="5400000" sy="-100000" algn="bl" rotWithShape="0"/>
          </a:effectLst>
        </p:spPr>
      </p:pic>
      <p:sp>
        <p:nvSpPr>
          <p:cNvPr id="12" name="TextBox 11">
            <a:extLst>
              <a:ext uri="{FF2B5EF4-FFF2-40B4-BE49-F238E27FC236}">
                <a16:creationId xmlns:a16="http://schemas.microsoft.com/office/drawing/2014/main" id="{E2DA22EC-0F69-4CF4-A8D7-F5049FDA8800}"/>
              </a:ext>
            </a:extLst>
          </p:cNvPr>
          <p:cNvSpPr txBox="1"/>
          <p:nvPr/>
        </p:nvSpPr>
        <p:spPr>
          <a:xfrm>
            <a:off x="186105" y="3671082"/>
            <a:ext cx="3731455" cy="369332"/>
          </a:xfrm>
          <a:prstGeom prst="rect">
            <a:avLst/>
          </a:prstGeom>
          <a:noFill/>
        </p:spPr>
        <p:txBody>
          <a:bodyPr wrap="square" rtlCol="0">
            <a:spAutoFit/>
          </a:bodyPr>
          <a:lstStyle/>
          <a:p>
            <a:r>
              <a:rPr lang="en-PH" b="1" dirty="0"/>
              <a:t>New process equipment technology</a:t>
            </a:r>
          </a:p>
        </p:txBody>
      </p:sp>
      <p:sp>
        <p:nvSpPr>
          <p:cNvPr id="13" name="TextBox 12">
            <a:extLst>
              <a:ext uri="{FF2B5EF4-FFF2-40B4-BE49-F238E27FC236}">
                <a16:creationId xmlns:a16="http://schemas.microsoft.com/office/drawing/2014/main" id="{64E0387E-1C24-45E1-A1B7-15D22525D297}"/>
              </a:ext>
            </a:extLst>
          </p:cNvPr>
          <p:cNvSpPr txBox="1"/>
          <p:nvPr/>
        </p:nvSpPr>
        <p:spPr>
          <a:xfrm>
            <a:off x="4458065" y="3713962"/>
            <a:ext cx="3731455" cy="369332"/>
          </a:xfrm>
          <a:prstGeom prst="rect">
            <a:avLst/>
          </a:prstGeom>
          <a:noFill/>
        </p:spPr>
        <p:txBody>
          <a:bodyPr wrap="square" rtlCol="0">
            <a:spAutoFit/>
          </a:bodyPr>
          <a:lstStyle/>
          <a:p>
            <a:r>
              <a:rPr lang="en-PH" b="1" dirty="0"/>
              <a:t>Fool proofed hand sanitation units</a:t>
            </a:r>
          </a:p>
        </p:txBody>
      </p:sp>
      <p:sp>
        <p:nvSpPr>
          <p:cNvPr id="14" name="TextBox 13">
            <a:extLst>
              <a:ext uri="{FF2B5EF4-FFF2-40B4-BE49-F238E27FC236}">
                <a16:creationId xmlns:a16="http://schemas.microsoft.com/office/drawing/2014/main" id="{F34911D7-F6D2-439A-AAA2-8A3CC874F885}"/>
              </a:ext>
            </a:extLst>
          </p:cNvPr>
          <p:cNvSpPr txBox="1"/>
          <p:nvPr/>
        </p:nvSpPr>
        <p:spPr>
          <a:xfrm>
            <a:off x="8966683" y="3713962"/>
            <a:ext cx="2524126" cy="369332"/>
          </a:xfrm>
          <a:prstGeom prst="rect">
            <a:avLst/>
          </a:prstGeom>
          <a:noFill/>
        </p:spPr>
        <p:txBody>
          <a:bodyPr wrap="square" rtlCol="0">
            <a:spAutoFit/>
          </a:bodyPr>
          <a:lstStyle/>
          <a:p>
            <a:r>
              <a:rPr lang="en-PH" b="1" dirty="0"/>
              <a:t>Shoe Cleaning units</a:t>
            </a:r>
          </a:p>
        </p:txBody>
      </p:sp>
      <p:sp>
        <p:nvSpPr>
          <p:cNvPr id="15" name="TextBox 14">
            <a:extLst>
              <a:ext uri="{FF2B5EF4-FFF2-40B4-BE49-F238E27FC236}">
                <a16:creationId xmlns:a16="http://schemas.microsoft.com/office/drawing/2014/main" id="{33A1273B-6F7C-4590-B718-C3B6D4141692}"/>
              </a:ext>
            </a:extLst>
          </p:cNvPr>
          <p:cNvSpPr txBox="1"/>
          <p:nvPr/>
        </p:nvSpPr>
        <p:spPr>
          <a:xfrm>
            <a:off x="186105" y="6277607"/>
            <a:ext cx="2881393" cy="369332"/>
          </a:xfrm>
          <a:prstGeom prst="rect">
            <a:avLst/>
          </a:prstGeom>
          <a:noFill/>
        </p:spPr>
        <p:txBody>
          <a:bodyPr wrap="square" rtlCol="0">
            <a:spAutoFit/>
          </a:bodyPr>
          <a:lstStyle/>
          <a:p>
            <a:r>
              <a:rPr lang="en-PH" b="1" dirty="0"/>
              <a:t>Processing instrumentation</a:t>
            </a:r>
          </a:p>
        </p:txBody>
      </p:sp>
      <p:sp>
        <p:nvSpPr>
          <p:cNvPr id="16" name="TextBox 15">
            <a:extLst>
              <a:ext uri="{FF2B5EF4-FFF2-40B4-BE49-F238E27FC236}">
                <a16:creationId xmlns:a16="http://schemas.microsoft.com/office/drawing/2014/main" id="{5CDE5B47-FD1B-4C89-B78A-166730041A64}"/>
              </a:ext>
            </a:extLst>
          </p:cNvPr>
          <p:cNvSpPr txBox="1"/>
          <p:nvPr/>
        </p:nvSpPr>
        <p:spPr>
          <a:xfrm>
            <a:off x="3825167" y="6240404"/>
            <a:ext cx="1998489" cy="369332"/>
          </a:xfrm>
          <a:prstGeom prst="rect">
            <a:avLst/>
          </a:prstGeom>
          <a:noFill/>
        </p:spPr>
        <p:txBody>
          <a:bodyPr wrap="square" rtlCol="0">
            <a:spAutoFit/>
          </a:bodyPr>
          <a:lstStyle/>
          <a:p>
            <a:r>
              <a:rPr lang="en-PH" b="1" dirty="0"/>
              <a:t>Pipe Installation</a:t>
            </a:r>
          </a:p>
        </p:txBody>
      </p:sp>
      <p:sp>
        <p:nvSpPr>
          <p:cNvPr id="17" name="TextBox 16">
            <a:extLst>
              <a:ext uri="{FF2B5EF4-FFF2-40B4-BE49-F238E27FC236}">
                <a16:creationId xmlns:a16="http://schemas.microsoft.com/office/drawing/2014/main" id="{45C8F8FC-7B39-41AB-AA7F-5630A9F456E6}"/>
              </a:ext>
            </a:extLst>
          </p:cNvPr>
          <p:cNvSpPr txBox="1"/>
          <p:nvPr/>
        </p:nvSpPr>
        <p:spPr>
          <a:xfrm>
            <a:off x="6352364" y="6328181"/>
            <a:ext cx="2524124" cy="369332"/>
          </a:xfrm>
          <a:prstGeom prst="rect">
            <a:avLst/>
          </a:prstGeom>
          <a:noFill/>
        </p:spPr>
        <p:txBody>
          <a:bodyPr wrap="square" rtlCol="0">
            <a:spAutoFit/>
          </a:bodyPr>
          <a:lstStyle/>
          <a:p>
            <a:r>
              <a:rPr lang="en-PH" b="1" dirty="0"/>
              <a:t>Powder handling filler</a:t>
            </a:r>
          </a:p>
        </p:txBody>
      </p:sp>
      <p:sp>
        <p:nvSpPr>
          <p:cNvPr id="18" name="TextBox 17">
            <a:extLst>
              <a:ext uri="{FF2B5EF4-FFF2-40B4-BE49-F238E27FC236}">
                <a16:creationId xmlns:a16="http://schemas.microsoft.com/office/drawing/2014/main" id="{E9D5942E-7937-4B65-ACFE-0E058CD34DA6}"/>
              </a:ext>
            </a:extLst>
          </p:cNvPr>
          <p:cNvSpPr txBox="1"/>
          <p:nvPr/>
        </p:nvSpPr>
        <p:spPr>
          <a:xfrm>
            <a:off x="9676224" y="6277607"/>
            <a:ext cx="1583350" cy="369332"/>
          </a:xfrm>
          <a:prstGeom prst="rect">
            <a:avLst/>
          </a:prstGeom>
          <a:noFill/>
        </p:spPr>
        <p:txBody>
          <a:bodyPr wrap="square" rtlCol="0">
            <a:spAutoFit/>
          </a:bodyPr>
          <a:lstStyle/>
          <a:p>
            <a:r>
              <a:rPr lang="en-PH" b="1" dirty="0"/>
              <a:t>CIP Machine</a:t>
            </a:r>
          </a:p>
        </p:txBody>
      </p:sp>
      <p:sp>
        <p:nvSpPr>
          <p:cNvPr id="19" name="Rectangle 18">
            <a:extLst>
              <a:ext uri="{FF2B5EF4-FFF2-40B4-BE49-F238E27FC236}">
                <a16:creationId xmlns:a16="http://schemas.microsoft.com/office/drawing/2014/main" id="{BBE9AC75-04EC-45A0-9F9C-2B7D8250CA3F}"/>
              </a:ext>
            </a:extLst>
          </p:cNvPr>
          <p:cNvSpPr/>
          <p:nvPr/>
        </p:nvSpPr>
        <p:spPr>
          <a:xfrm>
            <a:off x="9716716" y="1098452"/>
            <a:ext cx="1542858" cy="369332"/>
          </a:xfrm>
          <a:prstGeom prst="rect">
            <a:avLst/>
          </a:prstGeom>
        </p:spPr>
        <p:txBody>
          <a:bodyPr wrap="none">
            <a:spAutoFit/>
          </a:bodyPr>
          <a:lstStyle/>
          <a:p>
            <a:r>
              <a:rPr lang="en-PH" dirty="0"/>
              <a:t>GMP Standard</a:t>
            </a:r>
          </a:p>
        </p:txBody>
      </p:sp>
      <p:pic>
        <p:nvPicPr>
          <p:cNvPr id="20" name="Picture 4" descr="Animated Emoji Thumbs Up Sticker by Emoji for iOS &amp; Android | GIPHY">
            <a:extLst>
              <a:ext uri="{FF2B5EF4-FFF2-40B4-BE49-F238E27FC236}">
                <a16:creationId xmlns:a16="http://schemas.microsoft.com/office/drawing/2014/main" id="{564B6E25-59A2-4F65-BCBB-EC6E6BE94DB6}"/>
              </a:ext>
            </a:extLst>
          </p:cNvPr>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a:off x="8353617" y="-290494"/>
            <a:ext cx="1899770" cy="1899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8254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66216-AAA6-478B-886D-EF6015E398D3}"/>
              </a:ext>
            </a:extLst>
          </p:cNvPr>
          <p:cNvSpPr txBox="1">
            <a:spLocks/>
          </p:cNvSpPr>
          <p:nvPr/>
        </p:nvSpPr>
        <p:spPr>
          <a:xfrm>
            <a:off x="1640058" y="225009"/>
            <a:ext cx="5339862" cy="647188"/>
          </a:xfrm>
          <a:prstGeom prst="rect">
            <a:avLst/>
          </a:prstGeom>
          <a:solidFill>
            <a:schemeClr val="bg1">
              <a:lumMod val="65000"/>
            </a:schemeClr>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PH" sz="3200" b="1" dirty="0"/>
              <a:t>CLEANING AND DISINFECTION</a:t>
            </a:r>
          </a:p>
        </p:txBody>
      </p:sp>
      <p:pic>
        <p:nvPicPr>
          <p:cNvPr id="3" name="Picture 2">
            <a:extLst>
              <a:ext uri="{FF2B5EF4-FFF2-40B4-BE49-F238E27FC236}">
                <a16:creationId xmlns:a16="http://schemas.microsoft.com/office/drawing/2014/main" id="{80B1E413-1102-4866-905B-DB5E0D2259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425" y="330591"/>
            <a:ext cx="1083212" cy="541606"/>
          </a:xfrm>
          <a:prstGeom prst="rect">
            <a:avLst/>
          </a:prstGeom>
        </p:spPr>
      </p:pic>
      <p:pic>
        <p:nvPicPr>
          <p:cNvPr id="4" name="Picture 3">
            <a:extLst>
              <a:ext uri="{FF2B5EF4-FFF2-40B4-BE49-F238E27FC236}">
                <a16:creationId xmlns:a16="http://schemas.microsoft.com/office/drawing/2014/main" id="{28972EFF-B624-4C77-A48B-92D8E478B938}"/>
              </a:ext>
            </a:extLst>
          </p:cNvPr>
          <p:cNvPicPr>
            <a:picLocks noChangeAspect="1"/>
          </p:cNvPicPr>
          <p:nvPr/>
        </p:nvPicPr>
        <p:blipFill>
          <a:blip r:embed="rId3"/>
          <a:stretch>
            <a:fillRect/>
          </a:stretch>
        </p:blipFill>
        <p:spPr>
          <a:xfrm>
            <a:off x="7629525" y="234974"/>
            <a:ext cx="2114550" cy="1304925"/>
          </a:xfrm>
          <a:prstGeom prst="roundRect">
            <a:avLst>
              <a:gd name="adj" fmla="val 8594"/>
            </a:avLst>
          </a:prstGeom>
          <a:solidFill>
            <a:srgbClr val="FFFFFF">
              <a:shade val="85000"/>
            </a:srgbClr>
          </a:solidFill>
          <a:ln>
            <a:solidFill>
              <a:schemeClr val="accent1"/>
            </a:solid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96E7AB3F-9818-4468-8DBD-940E8AB04D90}"/>
              </a:ext>
            </a:extLst>
          </p:cNvPr>
          <p:cNvPicPr>
            <a:picLocks noChangeAspect="1"/>
          </p:cNvPicPr>
          <p:nvPr/>
        </p:nvPicPr>
        <p:blipFill>
          <a:blip r:embed="rId4"/>
          <a:stretch>
            <a:fillRect/>
          </a:stretch>
        </p:blipFill>
        <p:spPr>
          <a:xfrm>
            <a:off x="282745" y="1701824"/>
            <a:ext cx="2714625" cy="2124075"/>
          </a:xfrm>
          <a:prstGeom prst="roundRect">
            <a:avLst>
              <a:gd name="adj" fmla="val 8594"/>
            </a:avLst>
          </a:prstGeom>
          <a:solidFill>
            <a:srgbClr val="FFFFFF">
              <a:shade val="85000"/>
            </a:srgbClr>
          </a:solidFill>
          <a:ln>
            <a:solidFill>
              <a:schemeClr val="accent1"/>
            </a:solid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249EBB58-75FA-4E33-B365-91D17ABC3DEC}"/>
              </a:ext>
            </a:extLst>
          </p:cNvPr>
          <p:cNvPicPr>
            <a:picLocks noChangeAspect="1"/>
          </p:cNvPicPr>
          <p:nvPr/>
        </p:nvPicPr>
        <p:blipFill>
          <a:blip r:embed="rId5"/>
          <a:stretch>
            <a:fillRect/>
          </a:stretch>
        </p:blipFill>
        <p:spPr>
          <a:xfrm>
            <a:off x="3499485" y="1591516"/>
            <a:ext cx="2962275" cy="2286000"/>
          </a:xfrm>
          <a:prstGeom prst="roundRect">
            <a:avLst>
              <a:gd name="adj" fmla="val 8594"/>
            </a:avLst>
          </a:prstGeom>
          <a:solidFill>
            <a:srgbClr val="FFFFFF">
              <a:shade val="85000"/>
            </a:srgbClr>
          </a:solidFill>
          <a:ln>
            <a:solidFill>
              <a:schemeClr val="accent1"/>
            </a:solid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4FEFB6CE-8855-42CF-9677-897659638054}"/>
              </a:ext>
            </a:extLst>
          </p:cNvPr>
          <p:cNvPicPr>
            <a:picLocks noChangeAspect="1"/>
          </p:cNvPicPr>
          <p:nvPr/>
        </p:nvPicPr>
        <p:blipFill>
          <a:blip r:embed="rId6"/>
          <a:stretch>
            <a:fillRect/>
          </a:stretch>
        </p:blipFill>
        <p:spPr>
          <a:xfrm>
            <a:off x="7280983" y="2105025"/>
            <a:ext cx="1847850" cy="2647950"/>
          </a:xfrm>
          <a:prstGeom prst="roundRect">
            <a:avLst>
              <a:gd name="adj" fmla="val 8594"/>
            </a:avLst>
          </a:prstGeom>
          <a:solidFill>
            <a:srgbClr val="FFFFFF">
              <a:shade val="85000"/>
            </a:srgbClr>
          </a:solidFill>
          <a:ln>
            <a:solidFill>
              <a:schemeClr val="accent1"/>
            </a:solid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3759C6F5-10AD-4083-B3C7-BFCE032E1F4B}"/>
              </a:ext>
            </a:extLst>
          </p:cNvPr>
          <p:cNvPicPr>
            <a:picLocks noChangeAspect="1"/>
          </p:cNvPicPr>
          <p:nvPr/>
        </p:nvPicPr>
        <p:blipFill>
          <a:blip r:embed="rId7"/>
          <a:stretch>
            <a:fillRect/>
          </a:stretch>
        </p:blipFill>
        <p:spPr>
          <a:xfrm>
            <a:off x="9948056" y="2284095"/>
            <a:ext cx="1828800" cy="2590800"/>
          </a:xfrm>
          <a:prstGeom prst="roundRect">
            <a:avLst>
              <a:gd name="adj" fmla="val 8594"/>
            </a:avLst>
          </a:prstGeom>
          <a:solidFill>
            <a:srgbClr val="FFFFFF">
              <a:shade val="85000"/>
            </a:srgbClr>
          </a:solidFill>
          <a:ln>
            <a:solidFill>
              <a:schemeClr val="accent1"/>
            </a:solid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83C317ED-856B-4273-A9C9-42043EA6A980}"/>
              </a:ext>
            </a:extLst>
          </p:cNvPr>
          <p:cNvPicPr>
            <a:picLocks noChangeAspect="1"/>
          </p:cNvPicPr>
          <p:nvPr/>
        </p:nvPicPr>
        <p:blipFill>
          <a:blip r:embed="rId8"/>
          <a:stretch>
            <a:fillRect/>
          </a:stretch>
        </p:blipFill>
        <p:spPr>
          <a:xfrm>
            <a:off x="1157214" y="4603359"/>
            <a:ext cx="3152775" cy="1924050"/>
          </a:xfrm>
          <a:prstGeom prst="roundRect">
            <a:avLst>
              <a:gd name="adj" fmla="val 8594"/>
            </a:avLst>
          </a:prstGeom>
          <a:solidFill>
            <a:srgbClr val="FFFFFF">
              <a:shade val="85000"/>
            </a:srgbClr>
          </a:solidFill>
          <a:ln>
            <a:solidFill>
              <a:schemeClr val="accent1"/>
            </a:solidFill>
          </a:ln>
          <a:effectLst>
            <a:reflection blurRad="12700" stA="38000" endPos="28000" dist="5000" dir="5400000" sy="-100000" algn="bl" rotWithShape="0"/>
          </a:effectLst>
        </p:spPr>
      </p:pic>
      <p:sp>
        <p:nvSpPr>
          <p:cNvPr id="10" name="TextBox 9">
            <a:extLst>
              <a:ext uri="{FF2B5EF4-FFF2-40B4-BE49-F238E27FC236}">
                <a16:creationId xmlns:a16="http://schemas.microsoft.com/office/drawing/2014/main" id="{050EE8AB-10B5-4E48-BC90-472403E93614}"/>
              </a:ext>
            </a:extLst>
          </p:cNvPr>
          <p:cNvSpPr txBox="1"/>
          <p:nvPr/>
        </p:nvSpPr>
        <p:spPr>
          <a:xfrm>
            <a:off x="0" y="3825899"/>
            <a:ext cx="3499485" cy="646331"/>
          </a:xfrm>
          <a:prstGeom prst="rect">
            <a:avLst/>
          </a:prstGeom>
          <a:noFill/>
        </p:spPr>
        <p:txBody>
          <a:bodyPr wrap="square" rtlCol="0">
            <a:spAutoFit/>
          </a:bodyPr>
          <a:lstStyle/>
          <a:p>
            <a:r>
              <a:rPr lang="en-PH" dirty="0"/>
              <a:t>Do equipment PM and per defined program</a:t>
            </a:r>
          </a:p>
        </p:txBody>
      </p:sp>
      <p:sp>
        <p:nvSpPr>
          <p:cNvPr id="11" name="TextBox 10">
            <a:extLst>
              <a:ext uri="{FF2B5EF4-FFF2-40B4-BE49-F238E27FC236}">
                <a16:creationId xmlns:a16="http://schemas.microsoft.com/office/drawing/2014/main" id="{FA322A6D-B25E-446D-865A-5546703240B7}"/>
              </a:ext>
            </a:extLst>
          </p:cNvPr>
          <p:cNvSpPr txBox="1"/>
          <p:nvPr/>
        </p:nvSpPr>
        <p:spPr>
          <a:xfrm>
            <a:off x="3371887" y="3911340"/>
            <a:ext cx="3272754" cy="646331"/>
          </a:xfrm>
          <a:prstGeom prst="rect">
            <a:avLst/>
          </a:prstGeom>
          <a:noFill/>
        </p:spPr>
        <p:txBody>
          <a:bodyPr wrap="square" rtlCol="0">
            <a:spAutoFit/>
          </a:bodyPr>
          <a:lstStyle/>
          <a:p>
            <a:r>
              <a:rPr lang="en-PH" dirty="0"/>
              <a:t>Use approved cleaning chemical concentration </a:t>
            </a:r>
          </a:p>
        </p:txBody>
      </p:sp>
      <p:sp>
        <p:nvSpPr>
          <p:cNvPr id="12" name="TextBox 11">
            <a:extLst>
              <a:ext uri="{FF2B5EF4-FFF2-40B4-BE49-F238E27FC236}">
                <a16:creationId xmlns:a16="http://schemas.microsoft.com/office/drawing/2014/main" id="{5DD77A99-62DB-4905-83C8-61A8F348D2CA}"/>
              </a:ext>
            </a:extLst>
          </p:cNvPr>
          <p:cNvSpPr txBox="1"/>
          <p:nvPr/>
        </p:nvSpPr>
        <p:spPr>
          <a:xfrm>
            <a:off x="7280983" y="4874895"/>
            <a:ext cx="1847850" cy="369332"/>
          </a:xfrm>
          <a:prstGeom prst="rect">
            <a:avLst/>
          </a:prstGeom>
          <a:noFill/>
        </p:spPr>
        <p:txBody>
          <a:bodyPr wrap="square" rtlCol="0">
            <a:spAutoFit/>
          </a:bodyPr>
          <a:lstStyle/>
          <a:p>
            <a:r>
              <a:rPr lang="en-PH" dirty="0"/>
              <a:t>Do proper COP</a:t>
            </a:r>
          </a:p>
        </p:txBody>
      </p:sp>
      <p:sp>
        <p:nvSpPr>
          <p:cNvPr id="13" name="TextBox 12">
            <a:extLst>
              <a:ext uri="{FF2B5EF4-FFF2-40B4-BE49-F238E27FC236}">
                <a16:creationId xmlns:a16="http://schemas.microsoft.com/office/drawing/2014/main" id="{2D672DD7-FDB8-47B0-B5A0-7FF92C2CA2DA}"/>
              </a:ext>
            </a:extLst>
          </p:cNvPr>
          <p:cNvSpPr txBox="1"/>
          <p:nvPr/>
        </p:nvSpPr>
        <p:spPr>
          <a:xfrm>
            <a:off x="9777045" y="5059561"/>
            <a:ext cx="2170821" cy="646331"/>
          </a:xfrm>
          <a:prstGeom prst="rect">
            <a:avLst/>
          </a:prstGeom>
          <a:noFill/>
        </p:spPr>
        <p:txBody>
          <a:bodyPr wrap="square" rtlCol="0">
            <a:spAutoFit/>
          </a:bodyPr>
          <a:lstStyle/>
          <a:p>
            <a:r>
              <a:rPr lang="en-PH" dirty="0"/>
              <a:t>Coordinate equipment swabbing</a:t>
            </a:r>
          </a:p>
        </p:txBody>
      </p:sp>
      <p:sp>
        <p:nvSpPr>
          <p:cNvPr id="14" name="TextBox 13">
            <a:extLst>
              <a:ext uri="{FF2B5EF4-FFF2-40B4-BE49-F238E27FC236}">
                <a16:creationId xmlns:a16="http://schemas.microsoft.com/office/drawing/2014/main" id="{56F2DF41-3E52-48CF-A462-A60EEED2708D}"/>
              </a:ext>
            </a:extLst>
          </p:cNvPr>
          <p:cNvSpPr txBox="1"/>
          <p:nvPr/>
        </p:nvSpPr>
        <p:spPr>
          <a:xfrm>
            <a:off x="1223066" y="6473872"/>
            <a:ext cx="3086923" cy="369332"/>
          </a:xfrm>
          <a:prstGeom prst="rect">
            <a:avLst/>
          </a:prstGeom>
          <a:noFill/>
        </p:spPr>
        <p:txBody>
          <a:bodyPr wrap="square" rtlCol="0">
            <a:spAutoFit/>
          </a:bodyPr>
          <a:lstStyle/>
          <a:p>
            <a:r>
              <a:rPr lang="en-PH" dirty="0"/>
              <a:t>Do Environmental Cleaning</a:t>
            </a:r>
          </a:p>
        </p:txBody>
      </p:sp>
      <p:pic>
        <p:nvPicPr>
          <p:cNvPr id="15" name="Picture 4" descr="Animated Emoji Thumbs Up Sticker by Emoji for iOS &amp; Android | GIPHY">
            <a:extLst>
              <a:ext uri="{FF2B5EF4-FFF2-40B4-BE49-F238E27FC236}">
                <a16:creationId xmlns:a16="http://schemas.microsoft.com/office/drawing/2014/main" id="{6821E40B-8076-42D7-9D3B-98691BCED6C2}"/>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9673206" y="-329567"/>
            <a:ext cx="1899770" cy="189977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A583E8CA-2D16-4A4B-9A0B-9575BA07C91A}"/>
              </a:ext>
            </a:extLst>
          </p:cNvPr>
          <p:cNvSpPr/>
          <p:nvPr/>
        </p:nvSpPr>
        <p:spPr>
          <a:xfrm>
            <a:off x="10649142" y="1200871"/>
            <a:ext cx="1542858" cy="369332"/>
          </a:xfrm>
          <a:prstGeom prst="rect">
            <a:avLst/>
          </a:prstGeom>
        </p:spPr>
        <p:txBody>
          <a:bodyPr wrap="none">
            <a:spAutoFit/>
          </a:bodyPr>
          <a:lstStyle/>
          <a:p>
            <a:r>
              <a:rPr lang="en-PH" dirty="0"/>
              <a:t>GMP Standard</a:t>
            </a:r>
          </a:p>
        </p:txBody>
      </p:sp>
    </p:spTree>
    <p:extLst>
      <p:ext uri="{BB962C8B-B14F-4D97-AF65-F5344CB8AC3E}">
        <p14:creationId xmlns:p14="http://schemas.microsoft.com/office/powerpoint/2010/main" val="3594432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9A4F7-B7DB-479C-A47E-6647C16FEACB}"/>
              </a:ext>
            </a:extLst>
          </p:cNvPr>
          <p:cNvSpPr txBox="1">
            <a:spLocks/>
          </p:cNvSpPr>
          <p:nvPr/>
        </p:nvSpPr>
        <p:spPr>
          <a:xfrm>
            <a:off x="1640058" y="225009"/>
            <a:ext cx="3709182" cy="647188"/>
          </a:xfrm>
          <a:prstGeom prst="rect">
            <a:avLst/>
          </a:prstGeom>
          <a:solidFill>
            <a:schemeClr val="bg1">
              <a:lumMod val="65000"/>
            </a:schemeClr>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PH" sz="3200" b="1" dirty="0"/>
              <a:t>DOCUMENTS</a:t>
            </a:r>
          </a:p>
        </p:txBody>
      </p:sp>
      <p:pic>
        <p:nvPicPr>
          <p:cNvPr id="3" name="Picture 2">
            <a:extLst>
              <a:ext uri="{FF2B5EF4-FFF2-40B4-BE49-F238E27FC236}">
                <a16:creationId xmlns:a16="http://schemas.microsoft.com/office/drawing/2014/main" id="{59EAFCB3-72EE-4890-B547-1FC3DDC807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425" y="330591"/>
            <a:ext cx="1083212" cy="541606"/>
          </a:xfrm>
          <a:prstGeom prst="rect">
            <a:avLst/>
          </a:prstGeom>
        </p:spPr>
      </p:pic>
      <p:pic>
        <p:nvPicPr>
          <p:cNvPr id="4" name="Picture 3">
            <a:extLst>
              <a:ext uri="{FF2B5EF4-FFF2-40B4-BE49-F238E27FC236}">
                <a16:creationId xmlns:a16="http://schemas.microsoft.com/office/drawing/2014/main" id="{3C34C5CC-5E97-43EE-9E05-8A2E735F83C3}"/>
              </a:ext>
            </a:extLst>
          </p:cNvPr>
          <p:cNvPicPr>
            <a:picLocks noChangeAspect="1"/>
          </p:cNvPicPr>
          <p:nvPr/>
        </p:nvPicPr>
        <p:blipFill>
          <a:blip r:embed="rId3"/>
          <a:stretch>
            <a:fillRect/>
          </a:stretch>
        </p:blipFill>
        <p:spPr>
          <a:xfrm>
            <a:off x="7668577" y="330591"/>
            <a:ext cx="1609725" cy="1019175"/>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B4B04B13-1756-439D-B21A-6FBE3634FFB7}"/>
              </a:ext>
            </a:extLst>
          </p:cNvPr>
          <p:cNvPicPr>
            <a:picLocks noChangeAspect="1"/>
          </p:cNvPicPr>
          <p:nvPr/>
        </p:nvPicPr>
        <p:blipFill>
          <a:blip r:embed="rId4"/>
          <a:stretch>
            <a:fillRect/>
          </a:stretch>
        </p:blipFill>
        <p:spPr>
          <a:xfrm>
            <a:off x="3075624" y="1227772"/>
            <a:ext cx="2895600" cy="2085975"/>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7EFB1131-3B5A-438F-AFE7-4F1B7034841A}"/>
              </a:ext>
            </a:extLst>
          </p:cNvPr>
          <p:cNvPicPr>
            <a:picLocks noChangeAspect="1"/>
          </p:cNvPicPr>
          <p:nvPr/>
        </p:nvPicPr>
        <p:blipFill>
          <a:blip r:embed="rId5"/>
          <a:stretch>
            <a:fillRect/>
          </a:stretch>
        </p:blipFill>
        <p:spPr>
          <a:xfrm>
            <a:off x="308279" y="2263139"/>
            <a:ext cx="2352675" cy="289560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845C2403-0BD1-4EC1-83E3-5A9C158DFA8F}"/>
              </a:ext>
            </a:extLst>
          </p:cNvPr>
          <p:cNvPicPr>
            <a:picLocks noChangeAspect="1"/>
          </p:cNvPicPr>
          <p:nvPr/>
        </p:nvPicPr>
        <p:blipFill>
          <a:blip r:embed="rId6"/>
          <a:stretch>
            <a:fillRect/>
          </a:stretch>
        </p:blipFill>
        <p:spPr>
          <a:xfrm>
            <a:off x="6432748" y="1698344"/>
            <a:ext cx="4486275" cy="180975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F484CC54-69EF-4515-8652-DA7E4454D562}"/>
              </a:ext>
            </a:extLst>
          </p:cNvPr>
          <p:cNvPicPr>
            <a:picLocks noChangeAspect="1"/>
          </p:cNvPicPr>
          <p:nvPr/>
        </p:nvPicPr>
        <p:blipFill>
          <a:blip r:embed="rId7"/>
          <a:stretch>
            <a:fillRect/>
          </a:stretch>
        </p:blipFill>
        <p:spPr>
          <a:xfrm>
            <a:off x="2961323" y="4077652"/>
            <a:ext cx="2628900" cy="2009775"/>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B577E216-7516-48AA-9E20-6079D1A99FFC}"/>
              </a:ext>
            </a:extLst>
          </p:cNvPr>
          <p:cNvPicPr>
            <a:picLocks noChangeAspect="1"/>
          </p:cNvPicPr>
          <p:nvPr/>
        </p:nvPicPr>
        <p:blipFill>
          <a:blip r:embed="rId8"/>
          <a:stretch>
            <a:fillRect/>
          </a:stretch>
        </p:blipFill>
        <p:spPr>
          <a:xfrm>
            <a:off x="6096000" y="4230052"/>
            <a:ext cx="2676525" cy="1857375"/>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AFEE89F6-A8F2-46BA-82AA-09292FBFC614}"/>
              </a:ext>
            </a:extLst>
          </p:cNvPr>
          <p:cNvPicPr>
            <a:picLocks noChangeAspect="1"/>
          </p:cNvPicPr>
          <p:nvPr/>
        </p:nvPicPr>
        <p:blipFill>
          <a:blip r:embed="rId9"/>
          <a:stretch>
            <a:fillRect/>
          </a:stretch>
        </p:blipFill>
        <p:spPr>
          <a:xfrm>
            <a:off x="9278302" y="4125277"/>
            <a:ext cx="2676525" cy="1962150"/>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2E980318-A297-4D59-B901-AE9BB2C9AD46}"/>
              </a:ext>
            </a:extLst>
          </p:cNvPr>
          <p:cNvSpPr txBox="1"/>
          <p:nvPr/>
        </p:nvSpPr>
        <p:spPr>
          <a:xfrm>
            <a:off x="2961323" y="3429000"/>
            <a:ext cx="3086923" cy="369332"/>
          </a:xfrm>
          <a:prstGeom prst="rect">
            <a:avLst/>
          </a:prstGeom>
          <a:noFill/>
        </p:spPr>
        <p:txBody>
          <a:bodyPr wrap="square" rtlCol="0">
            <a:spAutoFit/>
          </a:bodyPr>
          <a:lstStyle/>
          <a:p>
            <a:r>
              <a:rPr lang="en-PH" dirty="0"/>
              <a:t>Cleaning (CIP/COP) Records</a:t>
            </a:r>
          </a:p>
        </p:txBody>
      </p:sp>
      <p:sp>
        <p:nvSpPr>
          <p:cNvPr id="12" name="TextBox 11">
            <a:extLst>
              <a:ext uri="{FF2B5EF4-FFF2-40B4-BE49-F238E27FC236}">
                <a16:creationId xmlns:a16="http://schemas.microsoft.com/office/drawing/2014/main" id="{0136930F-AF56-4466-9F11-13E2B5332FBC}"/>
              </a:ext>
            </a:extLst>
          </p:cNvPr>
          <p:cNvSpPr txBox="1"/>
          <p:nvPr/>
        </p:nvSpPr>
        <p:spPr>
          <a:xfrm>
            <a:off x="6987539" y="3579713"/>
            <a:ext cx="3604261" cy="369332"/>
          </a:xfrm>
          <a:prstGeom prst="rect">
            <a:avLst/>
          </a:prstGeom>
          <a:noFill/>
        </p:spPr>
        <p:txBody>
          <a:bodyPr wrap="square" rtlCol="0">
            <a:spAutoFit/>
          </a:bodyPr>
          <a:lstStyle/>
          <a:p>
            <a:r>
              <a:rPr lang="en-PH" dirty="0"/>
              <a:t>Calibration program and record</a:t>
            </a:r>
          </a:p>
        </p:txBody>
      </p:sp>
      <p:sp>
        <p:nvSpPr>
          <p:cNvPr id="13" name="TextBox 12">
            <a:extLst>
              <a:ext uri="{FF2B5EF4-FFF2-40B4-BE49-F238E27FC236}">
                <a16:creationId xmlns:a16="http://schemas.microsoft.com/office/drawing/2014/main" id="{F2A2754A-04E6-43AE-8543-AA006AC431A2}"/>
              </a:ext>
            </a:extLst>
          </p:cNvPr>
          <p:cNvSpPr txBox="1"/>
          <p:nvPr/>
        </p:nvSpPr>
        <p:spPr>
          <a:xfrm>
            <a:off x="237174" y="5490942"/>
            <a:ext cx="2628900" cy="923330"/>
          </a:xfrm>
          <a:prstGeom prst="rect">
            <a:avLst/>
          </a:prstGeom>
          <a:noFill/>
        </p:spPr>
        <p:txBody>
          <a:bodyPr wrap="square" rtlCol="0">
            <a:spAutoFit/>
          </a:bodyPr>
          <a:lstStyle/>
          <a:p>
            <a:r>
              <a:rPr lang="en-PH" dirty="0"/>
              <a:t>Available Standard Operating Procedure documentation</a:t>
            </a:r>
          </a:p>
        </p:txBody>
      </p:sp>
      <p:sp>
        <p:nvSpPr>
          <p:cNvPr id="14" name="TextBox 13">
            <a:extLst>
              <a:ext uri="{FF2B5EF4-FFF2-40B4-BE49-F238E27FC236}">
                <a16:creationId xmlns:a16="http://schemas.microsoft.com/office/drawing/2014/main" id="{C231CB58-5AD6-4CF1-8530-0D86DB82EE36}"/>
              </a:ext>
            </a:extLst>
          </p:cNvPr>
          <p:cNvSpPr txBox="1"/>
          <p:nvPr/>
        </p:nvSpPr>
        <p:spPr>
          <a:xfrm>
            <a:off x="2766527" y="6263659"/>
            <a:ext cx="3086923" cy="369332"/>
          </a:xfrm>
          <a:prstGeom prst="rect">
            <a:avLst/>
          </a:prstGeom>
          <a:noFill/>
        </p:spPr>
        <p:txBody>
          <a:bodyPr wrap="square" rtlCol="0">
            <a:spAutoFit/>
          </a:bodyPr>
          <a:lstStyle/>
          <a:p>
            <a:r>
              <a:rPr lang="en-PH" dirty="0"/>
              <a:t>Starch cooking documentation</a:t>
            </a:r>
          </a:p>
        </p:txBody>
      </p:sp>
      <p:sp>
        <p:nvSpPr>
          <p:cNvPr id="15" name="TextBox 14">
            <a:extLst>
              <a:ext uri="{FF2B5EF4-FFF2-40B4-BE49-F238E27FC236}">
                <a16:creationId xmlns:a16="http://schemas.microsoft.com/office/drawing/2014/main" id="{246025D3-C640-4242-B405-CAA3E4FF0FFB}"/>
              </a:ext>
            </a:extLst>
          </p:cNvPr>
          <p:cNvSpPr txBox="1"/>
          <p:nvPr/>
        </p:nvSpPr>
        <p:spPr>
          <a:xfrm>
            <a:off x="6189345" y="6263659"/>
            <a:ext cx="3086923" cy="369332"/>
          </a:xfrm>
          <a:prstGeom prst="rect">
            <a:avLst/>
          </a:prstGeom>
          <a:noFill/>
        </p:spPr>
        <p:txBody>
          <a:bodyPr wrap="square" rtlCol="0">
            <a:spAutoFit/>
          </a:bodyPr>
          <a:lstStyle/>
          <a:p>
            <a:r>
              <a:rPr lang="en-PH" dirty="0"/>
              <a:t>Filling packing documentation</a:t>
            </a:r>
          </a:p>
        </p:txBody>
      </p:sp>
      <p:sp>
        <p:nvSpPr>
          <p:cNvPr id="16" name="TextBox 15">
            <a:extLst>
              <a:ext uri="{FF2B5EF4-FFF2-40B4-BE49-F238E27FC236}">
                <a16:creationId xmlns:a16="http://schemas.microsoft.com/office/drawing/2014/main" id="{95B8919B-072A-49F3-A319-AF026FD87596}"/>
              </a:ext>
            </a:extLst>
          </p:cNvPr>
          <p:cNvSpPr txBox="1"/>
          <p:nvPr/>
        </p:nvSpPr>
        <p:spPr>
          <a:xfrm>
            <a:off x="9276268" y="6263659"/>
            <a:ext cx="3086923" cy="369332"/>
          </a:xfrm>
          <a:prstGeom prst="rect">
            <a:avLst/>
          </a:prstGeom>
          <a:noFill/>
        </p:spPr>
        <p:txBody>
          <a:bodyPr wrap="square" rtlCol="0">
            <a:spAutoFit/>
          </a:bodyPr>
          <a:lstStyle/>
          <a:p>
            <a:r>
              <a:rPr lang="en-PH" dirty="0"/>
              <a:t>CCP Monitoring and records</a:t>
            </a:r>
          </a:p>
        </p:txBody>
      </p:sp>
      <p:sp>
        <p:nvSpPr>
          <p:cNvPr id="17" name="Rectangle 16">
            <a:extLst>
              <a:ext uri="{FF2B5EF4-FFF2-40B4-BE49-F238E27FC236}">
                <a16:creationId xmlns:a16="http://schemas.microsoft.com/office/drawing/2014/main" id="{A532DBA3-BDB2-44DA-9CC2-A2A9EAEC861D}"/>
              </a:ext>
            </a:extLst>
          </p:cNvPr>
          <p:cNvSpPr/>
          <p:nvPr/>
        </p:nvSpPr>
        <p:spPr>
          <a:xfrm>
            <a:off x="10616564" y="1301857"/>
            <a:ext cx="1542858" cy="369332"/>
          </a:xfrm>
          <a:prstGeom prst="rect">
            <a:avLst/>
          </a:prstGeom>
        </p:spPr>
        <p:txBody>
          <a:bodyPr wrap="none">
            <a:spAutoFit/>
          </a:bodyPr>
          <a:lstStyle/>
          <a:p>
            <a:r>
              <a:rPr lang="en-PH" dirty="0"/>
              <a:t>GMP Standard</a:t>
            </a:r>
          </a:p>
        </p:txBody>
      </p:sp>
      <p:pic>
        <p:nvPicPr>
          <p:cNvPr id="18" name="Picture 4" descr="Animated Emoji Thumbs Up Sticker by Emoji for iOS &amp; Android | GIPHY">
            <a:extLst>
              <a:ext uri="{FF2B5EF4-FFF2-40B4-BE49-F238E27FC236}">
                <a16:creationId xmlns:a16="http://schemas.microsoft.com/office/drawing/2014/main" id="{0B37D521-63F6-4212-B76D-95C2721963C2}"/>
              </a:ext>
            </a:extLst>
          </p:cNvPr>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9488223" y="-201426"/>
            <a:ext cx="1899770" cy="1899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4464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a:extLst>
              <a:ext uri="{FF2B5EF4-FFF2-40B4-BE49-F238E27FC236}">
                <a16:creationId xmlns:a16="http://schemas.microsoft.com/office/drawing/2014/main" id="{9F14FAC2-4EC6-44CC-99FF-3BD9186C62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6575" y="2019300"/>
            <a:ext cx="3714750" cy="281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6">
            <a:extLst>
              <a:ext uri="{FF2B5EF4-FFF2-40B4-BE49-F238E27FC236}">
                <a16:creationId xmlns:a16="http://schemas.microsoft.com/office/drawing/2014/main" id="{7F73E524-6F4F-4F67-BDE8-3E1224EFB8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7975" y="899160"/>
            <a:ext cx="42672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
            <a:extLst>
              <a:ext uri="{FF2B5EF4-FFF2-40B4-BE49-F238E27FC236}">
                <a16:creationId xmlns:a16="http://schemas.microsoft.com/office/drawing/2014/main" id="{C83E3F23-FCA1-4C01-B253-D2370E1F745A}"/>
              </a:ext>
            </a:extLst>
          </p:cNvPr>
          <p:cNvSpPr txBox="1">
            <a:spLocks noChangeArrowheads="1"/>
          </p:cNvSpPr>
          <p:nvPr/>
        </p:nvSpPr>
        <p:spPr bwMode="auto">
          <a:xfrm>
            <a:off x="6634675" y="3115310"/>
            <a:ext cx="3733800"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Arial" panose="020B0604020202020204" pitchFamily="34" charset="0"/>
              <a:buChar char="•"/>
              <a:defRPr sz="2400">
                <a:solidFill>
                  <a:schemeClr val="tx2"/>
                </a:solidFill>
                <a:latin typeface="Century Gothic" panose="020B0502020202020204" pitchFamily="34" charset="0"/>
              </a:defRPr>
            </a:lvl1pPr>
            <a:lvl2pPr marL="742950" indent="-285750">
              <a:spcBef>
                <a:spcPct val="20000"/>
              </a:spcBef>
              <a:buClr>
                <a:schemeClr val="accent2"/>
              </a:buClr>
              <a:buFont typeface="Arial" panose="020B0604020202020204" pitchFamily="34" charset="0"/>
              <a:buChar char="•"/>
              <a:defRPr sz="2000">
                <a:solidFill>
                  <a:schemeClr val="tx2"/>
                </a:solidFill>
                <a:latin typeface="Century Gothic" panose="020B0502020202020204" pitchFamily="34" charset="0"/>
              </a:defRPr>
            </a:lvl2pPr>
            <a:lvl3pPr marL="1143000" indent="-228600">
              <a:spcBef>
                <a:spcPct val="20000"/>
              </a:spcBef>
              <a:buClr>
                <a:srgbClr val="1B587C"/>
              </a:buClr>
              <a:buFont typeface="Arial" panose="020B0604020202020204" pitchFamily="34" charset="0"/>
              <a:buChar char="•"/>
              <a:defRPr>
                <a:solidFill>
                  <a:schemeClr val="tx2"/>
                </a:solidFill>
                <a:latin typeface="Century Gothic" panose="020B0502020202020204" pitchFamily="34" charset="0"/>
              </a:defRPr>
            </a:lvl3pPr>
            <a:lvl4pPr marL="1600200" indent="-228600">
              <a:spcBef>
                <a:spcPct val="20000"/>
              </a:spcBef>
              <a:buClr>
                <a:srgbClr val="4E8542"/>
              </a:buClr>
              <a:buFont typeface="Arial" panose="020B0604020202020204" pitchFamily="34" charset="0"/>
              <a:buChar char="•"/>
              <a:defRPr sz="1600">
                <a:solidFill>
                  <a:schemeClr val="tx2"/>
                </a:solidFill>
                <a:latin typeface="Century Gothic" panose="020B0502020202020204" pitchFamily="34" charset="0"/>
              </a:defRPr>
            </a:lvl4pPr>
            <a:lvl5pPr marL="2057400" indent="-228600">
              <a:spcBef>
                <a:spcPct val="20000"/>
              </a:spcBef>
              <a:buClr>
                <a:srgbClr val="604878"/>
              </a:buClr>
              <a:buFont typeface="Arial" panose="020B0604020202020204" pitchFamily="34" charset="0"/>
              <a:buChar char="•"/>
              <a:defRPr sz="1600">
                <a:solidFill>
                  <a:schemeClr val="tx2"/>
                </a:solidFill>
                <a:latin typeface="Century Gothic" panose="020B0502020202020204" pitchFamily="34" charset="0"/>
              </a:defRPr>
            </a:lvl5pPr>
            <a:lvl6pPr marL="2514600" indent="-228600" eaLnBrk="0" fontAlgn="base" hangingPunct="0">
              <a:spcBef>
                <a:spcPct val="20000"/>
              </a:spcBef>
              <a:spcAft>
                <a:spcPct val="0"/>
              </a:spcAft>
              <a:buClr>
                <a:srgbClr val="604878"/>
              </a:buClr>
              <a:buFont typeface="Arial" panose="020B0604020202020204" pitchFamily="34" charset="0"/>
              <a:buChar char="•"/>
              <a:defRPr sz="1600">
                <a:solidFill>
                  <a:schemeClr val="tx2"/>
                </a:solidFill>
                <a:latin typeface="Century Gothic" panose="020B0502020202020204" pitchFamily="34" charset="0"/>
              </a:defRPr>
            </a:lvl6pPr>
            <a:lvl7pPr marL="2971800" indent="-228600" eaLnBrk="0" fontAlgn="base" hangingPunct="0">
              <a:spcBef>
                <a:spcPct val="20000"/>
              </a:spcBef>
              <a:spcAft>
                <a:spcPct val="0"/>
              </a:spcAft>
              <a:buClr>
                <a:srgbClr val="604878"/>
              </a:buClr>
              <a:buFont typeface="Arial" panose="020B0604020202020204" pitchFamily="34" charset="0"/>
              <a:buChar char="•"/>
              <a:defRPr sz="1600">
                <a:solidFill>
                  <a:schemeClr val="tx2"/>
                </a:solidFill>
                <a:latin typeface="Century Gothic" panose="020B0502020202020204" pitchFamily="34" charset="0"/>
              </a:defRPr>
            </a:lvl7pPr>
            <a:lvl8pPr marL="3429000" indent="-228600" eaLnBrk="0" fontAlgn="base" hangingPunct="0">
              <a:spcBef>
                <a:spcPct val="20000"/>
              </a:spcBef>
              <a:spcAft>
                <a:spcPct val="0"/>
              </a:spcAft>
              <a:buClr>
                <a:srgbClr val="604878"/>
              </a:buClr>
              <a:buFont typeface="Arial" panose="020B0604020202020204" pitchFamily="34" charset="0"/>
              <a:buChar char="•"/>
              <a:defRPr sz="1600">
                <a:solidFill>
                  <a:schemeClr val="tx2"/>
                </a:solidFill>
                <a:latin typeface="Century Gothic" panose="020B0502020202020204" pitchFamily="34" charset="0"/>
              </a:defRPr>
            </a:lvl8pPr>
            <a:lvl9pPr marL="3886200" indent="-228600" eaLnBrk="0" fontAlgn="base" hangingPunct="0">
              <a:spcBef>
                <a:spcPct val="20000"/>
              </a:spcBef>
              <a:spcAft>
                <a:spcPct val="0"/>
              </a:spcAft>
              <a:buClr>
                <a:srgbClr val="604878"/>
              </a:buClr>
              <a:buFont typeface="Arial" panose="020B0604020202020204" pitchFamily="34" charset="0"/>
              <a:buChar char="•"/>
              <a:defRPr sz="1600">
                <a:solidFill>
                  <a:schemeClr val="tx2"/>
                </a:solidFill>
                <a:latin typeface="Century Gothic" panose="020B0502020202020204" pitchFamily="34" charset="0"/>
              </a:defRPr>
            </a:lvl9pPr>
          </a:lstStyle>
          <a:p>
            <a:pPr algn="ctr" eaLnBrk="1" hangingPunct="1">
              <a:spcBef>
                <a:spcPct val="0"/>
              </a:spcBef>
              <a:buClrTx/>
              <a:buFontTx/>
              <a:buNone/>
            </a:pPr>
            <a:r>
              <a:rPr lang="en-US" altLang="en-US" sz="3200" b="1" dirty="0">
                <a:solidFill>
                  <a:srgbClr val="000000"/>
                </a:solidFill>
                <a:latin typeface="Arial Rounded MT Bold" panose="020F0704030504030204" pitchFamily="34" charset="0"/>
              </a:rPr>
              <a:t>“ Your active participation will make learning more interesting.”</a:t>
            </a:r>
          </a:p>
          <a:p>
            <a:pPr eaLnBrk="1" hangingPunct="1">
              <a:spcBef>
                <a:spcPct val="0"/>
              </a:spcBef>
              <a:buClrTx/>
              <a:buFontTx/>
              <a:buNone/>
            </a:pPr>
            <a:endParaRPr lang="en-US" altLang="en-US" dirty="0">
              <a:solidFill>
                <a:schemeClr val="tx1"/>
              </a:solidFill>
              <a:latin typeface="Tahoma" panose="020B0604030504040204" pitchFamily="34" charset="0"/>
            </a:endParaRPr>
          </a:p>
        </p:txBody>
      </p:sp>
    </p:spTree>
    <p:extLst>
      <p:ext uri="{BB962C8B-B14F-4D97-AF65-F5344CB8AC3E}">
        <p14:creationId xmlns:p14="http://schemas.microsoft.com/office/powerpoint/2010/main" val="4284559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D86EB-B864-40E9-AACB-FF22FA1E6710}"/>
              </a:ext>
            </a:extLst>
          </p:cNvPr>
          <p:cNvSpPr txBox="1">
            <a:spLocks/>
          </p:cNvSpPr>
          <p:nvPr/>
        </p:nvSpPr>
        <p:spPr>
          <a:xfrm>
            <a:off x="1640058" y="225009"/>
            <a:ext cx="5339862" cy="647188"/>
          </a:xfrm>
          <a:prstGeom prst="rect">
            <a:avLst/>
          </a:prstGeom>
          <a:solidFill>
            <a:schemeClr val="bg1">
              <a:lumMod val="65000"/>
            </a:schemeClr>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PH" sz="3200" b="1" dirty="0"/>
              <a:t>CLEANING AND DISINFECTION</a:t>
            </a:r>
          </a:p>
        </p:txBody>
      </p:sp>
      <p:pic>
        <p:nvPicPr>
          <p:cNvPr id="3" name="Picture 2">
            <a:extLst>
              <a:ext uri="{FF2B5EF4-FFF2-40B4-BE49-F238E27FC236}">
                <a16:creationId xmlns:a16="http://schemas.microsoft.com/office/drawing/2014/main" id="{98942F29-4707-458D-A73C-0CBE8D4FED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425" y="330591"/>
            <a:ext cx="1083212" cy="541606"/>
          </a:xfrm>
          <a:prstGeom prst="rect">
            <a:avLst/>
          </a:prstGeom>
        </p:spPr>
      </p:pic>
      <p:pic>
        <p:nvPicPr>
          <p:cNvPr id="4" name="Picture 3">
            <a:extLst>
              <a:ext uri="{FF2B5EF4-FFF2-40B4-BE49-F238E27FC236}">
                <a16:creationId xmlns:a16="http://schemas.microsoft.com/office/drawing/2014/main" id="{9CCBC072-2E07-4899-9CD5-8D7684D85812}"/>
              </a:ext>
            </a:extLst>
          </p:cNvPr>
          <p:cNvPicPr>
            <a:picLocks noChangeAspect="1"/>
          </p:cNvPicPr>
          <p:nvPr/>
        </p:nvPicPr>
        <p:blipFill>
          <a:blip r:embed="rId3"/>
          <a:stretch>
            <a:fillRect/>
          </a:stretch>
        </p:blipFill>
        <p:spPr>
          <a:xfrm>
            <a:off x="803031" y="1054995"/>
            <a:ext cx="3908108" cy="2465445"/>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6AF250AD-39F8-4177-9652-F8E02B8C49B9}"/>
              </a:ext>
            </a:extLst>
          </p:cNvPr>
          <p:cNvSpPr txBox="1"/>
          <p:nvPr/>
        </p:nvSpPr>
        <p:spPr>
          <a:xfrm>
            <a:off x="5791200" y="1366897"/>
            <a:ext cx="6050280" cy="2554545"/>
          </a:xfrm>
          <a:prstGeom prst="rect">
            <a:avLst/>
          </a:prstGeom>
          <a:noFill/>
        </p:spPr>
        <p:txBody>
          <a:bodyPr wrap="square" rtlCol="0">
            <a:spAutoFit/>
          </a:bodyPr>
          <a:lstStyle/>
          <a:p>
            <a:r>
              <a:rPr lang="en-PH" sz="4000" b="1" dirty="0">
                <a:solidFill>
                  <a:schemeClr val="accent1"/>
                </a:solidFill>
              </a:rPr>
              <a:t>Applicable standards to be followed by employees, visitors, third party…</a:t>
            </a:r>
          </a:p>
          <a:p>
            <a:r>
              <a:rPr lang="en-PH" sz="4000" b="1" dirty="0">
                <a:solidFill>
                  <a:schemeClr val="accent1"/>
                </a:solidFill>
              </a:rPr>
              <a:t>Need to be followed by </a:t>
            </a:r>
            <a:r>
              <a:rPr lang="en-PH" sz="4000" b="1" u="sng" dirty="0">
                <a:solidFill>
                  <a:schemeClr val="accent1"/>
                </a:solidFill>
              </a:rPr>
              <a:t>ALL</a:t>
            </a:r>
            <a:endParaRPr lang="en-PH" sz="4000" b="1" dirty="0">
              <a:solidFill>
                <a:schemeClr val="accent1"/>
              </a:solidFill>
            </a:endParaRPr>
          </a:p>
        </p:txBody>
      </p:sp>
      <p:sp>
        <p:nvSpPr>
          <p:cNvPr id="6" name="Rectangle 5">
            <a:extLst>
              <a:ext uri="{FF2B5EF4-FFF2-40B4-BE49-F238E27FC236}">
                <a16:creationId xmlns:a16="http://schemas.microsoft.com/office/drawing/2014/main" id="{EE2DDFBF-1E4F-42D3-BA45-C92C35AFBE6A}"/>
              </a:ext>
            </a:extLst>
          </p:cNvPr>
          <p:cNvSpPr/>
          <p:nvPr/>
        </p:nvSpPr>
        <p:spPr>
          <a:xfrm>
            <a:off x="5791200" y="4416142"/>
            <a:ext cx="6050280" cy="2308324"/>
          </a:xfrm>
          <a:prstGeom prst="rect">
            <a:avLst/>
          </a:prstGeom>
        </p:spPr>
        <p:txBody>
          <a:bodyPr wrap="square">
            <a:spAutoFit/>
          </a:bodyPr>
          <a:lstStyle/>
          <a:p>
            <a:r>
              <a:rPr lang="en-US" sz="3600" b="1" u="sng" dirty="0">
                <a:solidFill>
                  <a:schemeClr val="accent1"/>
                </a:solidFill>
              </a:rPr>
              <a:t>AIMS</a:t>
            </a:r>
            <a:r>
              <a:rPr lang="en-US" sz="3600" b="1" dirty="0">
                <a:solidFill>
                  <a:schemeClr val="accent1"/>
                </a:solidFill>
              </a:rPr>
              <a:t> </a:t>
            </a:r>
          </a:p>
          <a:p>
            <a:r>
              <a:rPr lang="en-US" sz="3600" b="1" dirty="0">
                <a:solidFill>
                  <a:schemeClr val="accent1"/>
                </a:solidFill>
              </a:rPr>
              <a:t>• Consistent quality </a:t>
            </a:r>
          </a:p>
          <a:p>
            <a:r>
              <a:rPr lang="en-US" sz="3600" b="1" dirty="0">
                <a:solidFill>
                  <a:schemeClr val="accent1"/>
                </a:solidFill>
              </a:rPr>
              <a:t>• Prevent contamination from personnel and facility</a:t>
            </a:r>
            <a:endParaRPr lang="en-PH" sz="3600" b="1" dirty="0">
              <a:solidFill>
                <a:schemeClr val="accent1"/>
              </a:solidFill>
            </a:endParaRPr>
          </a:p>
        </p:txBody>
      </p:sp>
      <p:sp>
        <p:nvSpPr>
          <p:cNvPr id="7" name="Rectangle 6">
            <a:extLst>
              <a:ext uri="{FF2B5EF4-FFF2-40B4-BE49-F238E27FC236}">
                <a16:creationId xmlns:a16="http://schemas.microsoft.com/office/drawing/2014/main" id="{F344BBA4-5F73-428B-AD0A-EE298AC57C3E}"/>
              </a:ext>
            </a:extLst>
          </p:cNvPr>
          <p:cNvSpPr/>
          <p:nvPr/>
        </p:nvSpPr>
        <p:spPr>
          <a:xfrm>
            <a:off x="450159" y="4048679"/>
            <a:ext cx="5748112" cy="369332"/>
          </a:xfrm>
          <a:prstGeom prst="rect">
            <a:avLst/>
          </a:prstGeom>
          <a:ln w="38100">
            <a:solidFill>
              <a:srgbClr val="FF0000"/>
            </a:solidFill>
          </a:ln>
        </p:spPr>
        <p:txBody>
          <a:bodyPr wrap="none">
            <a:spAutoFit/>
          </a:bodyPr>
          <a:lstStyle/>
          <a:p>
            <a:r>
              <a:rPr lang="en-US" b="1" dirty="0"/>
              <a:t>UQP 23 – PERSONNEL HYGIENE AND EMPLOYEE FACILITIES</a:t>
            </a:r>
          </a:p>
        </p:txBody>
      </p:sp>
      <p:sp>
        <p:nvSpPr>
          <p:cNvPr id="10" name="TextBox 9">
            <a:extLst>
              <a:ext uri="{FF2B5EF4-FFF2-40B4-BE49-F238E27FC236}">
                <a16:creationId xmlns:a16="http://schemas.microsoft.com/office/drawing/2014/main" id="{27EA48B8-ACC8-4D68-A9DE-4859B26CB852}"/>
              </a:ext>
            </a:extLst>
          </p:cNvPr>
          <p:cNvSpPr txBox="1"/>
          <p:nvPr/>
        </p:nvSpPr>
        <p:spPr>
          <a:xfrm>
            <a:off x="370439" y="4416142"/>
            <a:ext cx="5212080" cy="2215991"/>
          </a:xfrm>
          <a:prstGeom prst="rect">
            <a:avLst/>
          </a:prstGeom>
          <a:noFill/>
        </p:spPr>
        <p:txBody>
          <a:bodyPr wrap="square" rtlCol="0">
            <a:spAutoFit/>
          </a:bodyPr>
          <a:lstStyle/>
          <a:p>
            <a:r>
              <a:rPr lang="en-US" sz="2000" b="1" dirty="0"/>
              <a:t>UQP 17 – HYGIENIC ENGINEERING AND MAINTENANC</a:t>
            </a:r>
            <a:endParaRPr lang="en-PH" sz="2000" b="1" dirty="0"/>
          </a:p>
          <a:p>
            <a:r>
              <a:rPr lang="en-US" sz="2000" b="1" dirty="0"/>
              <a:t>UQP 20 – CLEANING AND DISINFECTION</a:t>
            </a:r>
          </a:p>
          <a:p>
            <a:r>
              <a:rPr lang="en-US" sz="2000" b="1" dirty="0"/>
              <a:t>UQP 21 – PREVENTION OF CROSS CONTAMINATION </a:t>
            </a:r>
          </a:p>
          <a:p>
            <a:r>
              <a:rPr lang="en-US" sz="2000" b="1" dirty="0"/>
              <a:t>UQP 50 – ALLERGEN MANAGEMENT</a:t>
            </a:r>
            <a:endParaRPr lang="en-PH" sz="2000" b="1" dirty="0"/>
          </a:p>
          <a:p>
            <a:endParaRPr lang="en-PH" dirty="0"/>
          </a:p>
        </p:txBody>
      </p:sp>
    </p:spTree>
    <p:extLst>
      <p:ext uri="{BB962C8B-B14F-4D97-AF65-F5344CB8AC3E}">
        <p14:creationId xmlns:p14="http://schemas.microsoft.com/office/powerpoint/2010/main" val="18452496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FF495-77C6-4182-8AB1-0DE6DAE5400A}"/>
              </a:ext>
            </a:extLst>
          </p:cNvPr>
          <p:cNvSpPr txBox="1">
            <a:spLocks/>
          </p:cNvSpPr>
          <p:nvPr/>
        </p:nvSpPr>
        <p:spPr>
          <a:xfrm>
            <a:off x="1640058" y="225009"/>
            <a:ext cx="5339862" cy="647188"/>
          </a:xfrm>
          <a:prstGeom prst="rect">
            <a:avLst/>
          </a:prstGeom>
          <a:solidFill>
            <a:schemeClr val="bg1">
              <a:lumMod val="65000"/>
            </a:schemeClr>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PH" sz="3200" b="1" dirty="0"/>
              <a:t>UNILEVER QUALITY STANDARDS</a:t>
            </a:r>
          </a:p>
        </p:txBody>
      </p:sp>
      <p:pic>
        <p:nvPicPr>
          <p:cNvPr id="3" name="Picture 2">
            <a:extLst>
              <a:ext uri="{FF2B5EF4-FFF2-40B4-BE49-F238E27FC236}">
                <a16:creationId xmlns:a16="http://schemas.microsoft.com/office/drawing/2014/main" id="{8971AF60-A228-47BE-8CEC-2EAC8B5D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425" y="330591"/>
            <a:ext cx="1083212" cy="541606"/>
          </a:xfrm>
          <a:prstGeom prst="rect">
            <a:avLst/>
          </a:prstGeom>
        </p:spPr>
      </p:pic>
      <p:sp>
        <p:nvSpPr>
          <p:cNvPr id="5" name="TextBox 4">
            <a:extLst>
              <a:ext uri="{FF2B5EF4-FFF2-40B4-BE49-F238E27FC236}">
                <a16:creationId xmlns:a16="http://schemas.microsoft.com/office/drawing/2014/main" id="{EEAA9F51-57C8-41F0-AFB8-C2CAE430B297}"/>
              </a:ext>
            </a:extLst>
          </p:cNvPr>
          <p:cNvSpPr txBox="1"/>
          <p:nvPr/>
        </p:nvSpPr>
        <p:spPr>
          <a:xfrm>
            <a:off x="1640058" y="1130024"/>
            <a:ext cx="7473462" cy="1077218"/>
          </a:xfrm>
          <a:prstGeom prst="rect">
            <a:avLst/>
          </a:prstGeom>
          <a:noFill/>
        </p:spPr>
        <p:txBody>
          <a:bodyPr wrap="square" rtlCol="0">
            <a:spAutoFit/>
          </a:bodyPr>
          <a:lstStyle/>
          <a:p>
            <a:r>
              <a:rPr lang="en-PH" sz="3200" b="1" dirty="0">
                <a:solidFill>
                  <a:schemeClr val="accent1"/>
                </a:solidFill>
              </a:rPr>
              <a:t>TYPE MANUFACTURING SITE SEGREGATION &amp; CARE LEVELS BY TECHNOLOGY</a:t>
            </a:r>
          </a:p>
        </p:txBody>
      </p:sp>
      <p:pic>
        <p:nvPicPr>
          <p:cNvPr id="6" name="Picture 5">
            <a:extLst>
              <a:ext uri="{FF2B5EF4-FFF2-40B4-BE49-F238E27FC236}">
                <a16:creationId xmlns:a16="http://schemas.microsoft.com/office/drawing/2014/main" id="{EC20F86F-92DA-4ACD-8C8A-FE07C2D90EC6}"/>
              </a:ext>
            </a:extLst>
          </p:cNvPr>
          <p:cNvPicPr>
            <a:picLocks noChangeAspect="1"/>
          </p:cNvPicPr>
          <p:nvPr/>
        </p:nvPicPr>
        <p:blipFill>
          <a:blip r:embed="rId3"/>
          <a:stretch>
            <a:fillRect/>
          </a:stretch>
        </p:blipFill>
        <p:spPr>
          <a:xfrm>
            <a:off x="9995534" y="601394"/>
            <a:ext cx="1541146" cy="1301412"/>
          </a:xfrm>
          <a:prstGeom prst="rect">
            <a:avLst/>
          </a:prstGeom>
        </p:spPr>
      </p:pic>
      <p:pic>
        <p:nvPicPr>
          <p:cNvPr id="7" name="Picture 6">
            <a:extLst>
              <a:ext uri="{FF2B5EF4-FFF2-40B4-BE49-F238E27FC236}">
                <a16:creationId xmlns:a16="http://schemas.microsoft.com/office/drawing/2014/main" id="{78464711-0CDC-46C9-8382-3AB1F74AC421}"/>
              </a:ext>
            </a:extLst>
          </p:cNvPr>
          <p:cNvPicPr>
            <a:picLocks noChangeAspect="1"/>
          </p:cNvPicPr>
          <p:nvPr/>
        </p:nvPicPr>
        <p:blipFill>
          <a:blip r:embed="rId4"/>
          <a:stretch>
            <a:fillRect/>
          </a:stretch>
        </p:blipFill>
        <p:spPr>
          <a:xfrm>
            <a:off x="883920" y="2465069"/>
            <a:ext cx="2575560" cy="1695451"/>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9812EBAC-351A-4F7F-9FDA-446D11E6F331}"/>
              </a:ext>
            </a:extLst>
          </p:cNvPr>
          <p:cNvPicPr>
            <a:picLocks noChangeAspect="1"/>
          </p:cNvPicPr>
          <p:nvPr/>
        </p:nvPicPr>
        <p:blipFill>
          <a:blip r:embed="rId5"/>
          <a:stretch>
            <a:fillRect/>
          </a:stretch>
        </p:blipFill>
        <p:spPr>
          <a:xfrm>
            <a:off x="803031" y="4418347"/>
            <a:ext cx="2295525" cy="2438400"/>
          </a:xfrm>
          <a:prstGeom prst="rect">
            <a:avLst/>
          </a:prstGeom>
          <a:ln>
            <a:noFill/>
          </a:ln>
          <a:effectLst>
            <a:outerShdw blurRad="292100" dist="139700" dir="2700000" algn="tl" rotWithShape="0">
              <a:srgbClr val="333333">
                <a:alpha val="65000"/>
              </a:srgbClr>
            </a:outerShdw>
          </a:effectLst>
        </p:spPr>
      </p:pic>
      <p:sp>
        <p:nvSpPr>
          <p:cNvPr id="9" name="Arrow: Down 8">
            <a:extLst>
              <a:ext uri="{FF2B5EF4-FFF2-40B4-BE49-F238E27FC236}">
                <a16:creationId xmlns:a16="http://schemas.microsoft.com/office/drawing/2014/main" id="{C5E9F18B-0B7B-4423-8746-CB33C8B783CB}"/>
              </a:ext>
            </a:extLst>
          </p:cNvPr>
          <p:cNvSpPr/>
          <p:nvPr/>
        </p:nvSpPr>
        <p:spPr>
          <a:xfrm>
            <a:off x="1640058" y="4160520"/>
            <a:ext cx="584982" cy="2578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0" name="Picture 9">
            <a:extLst>
              <a:ext uri="{FF2B5EF4-FFF2-40B4-BE49-F238E27FC236}">
                <a16:creationId xmlns:a16="http://schemas.microsoft.com/office/drawing/2014/main" id="{3DC89194-A20A-48FA-B38C-CDB1012748B6}"/>
              </a:ext>
            </a:extLst>
          </p:cNvPr>
          <p:cNvPicPr>
            <a:picLocks noChangeAspect="1"/>
          </p:cNvPicPr>
          <p:nvPr/>
        </p:nvPicPr>
        <p:blipFill>
          <a:blip r:embed="rId6"/>
          <a:stretch>
            <a:fillRect/>
          </a:stretch>
        </p:blipFill>
        <p:spPr>
          <a:xfrm>
            <a:off x="4187190" y="2462569"/>
            <a:ext cx="2335530" cy="1762264"/>
          </a:xfrm>
          <a:prstGeom prst="rect">
            <a:avLst/>
          </a:prstGeom>
          <a:ln>
            <a:noFill/>
          </a:ln>
          <a:effectLst>
            <a:outerShdw blurRad="292100" dist="139700" dir="2700000" algn="tl" rotWithShape="0">
              <a:srgbClr val="333333">
                <a:alpha val="65000"/>
              </a:srgbClr>
            </a:outerShdw>
          </a:effectLst>
        </p:spPr>
      </p:pic>
      <p:sp>
        <p:nvSpPr>
          <p:cNvPr id="11" name="Arrow: Down 10">
            <a:extLst>
              <a:ext uri="{FF2B5EF4-FFF2-40B4-BE49-F238E27FC236}">
                <a16:creationId xmlns:a16="http://schemas.microsoft.com/office/drawing/2014/main" id="{E4C7D443-165F-4CC0-A8DC-0114EA4160FF}"/>
              </a:ext>
            </a:extLst>
          </p:cNvPr>
          <p:cNvSpPr/>
          <p:nvPr/>
        </p:nvSpPr>
        <p:spPr>
          <a:xfrm>
            <a:off x="5029200" y="4224833"/>
            <a:ext cx="584982" cy="2553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2" name="Picture 11">
            <a:extLst>
              <a:ext uri="{FF2B5EF4-FFF2-40B4-BE49-F238E27FC236}">
                <a16:creationId xmlns:a16="http://schemas.microsoft.com/office/drawing/2014/main" id="{847F1D01-DEB5-4B99-A83B-169749BFE4A0}"/>
              </a:ext>
            </a:extLst>
          </p:cNvPr>
          <p:cNvPicPr>
            <a:picLocks noChangeAspect="1"/>
          </p:cNvPicPr>
          <p:nvPr/>
        </p:nvPicPr>
        <p:blipFill>
          <a:blip r:embed="rId7"/>
          <a:stretch>
            <a:fillRect/>
          </a:stretch>
        </p:blipFill>
        <p:spPr>
          <a:xfrm>
            <a:off x="4198620" y="4532589"/>
            <a:ext cx="2324100" cy="2325412"/>
          </a:xfrm>
          <a:prstGeom prst="rect">
            <a:avLst/>
          </a:prstGeom>
        </p:spPr>
      </p:pic>
      <p:pic>
        <p:nvPicPr>
          <p:cNvPr id="13" name="Picture 12">
            <a:extLst>
              <a:ext uri="{FF2B5EF4-FFF2-40B4-BE49-F238E27FC236}">
                <a16:creationId xmlns:a16="http://schemas.microsoft.com/office/drawing/2014/main" id="{D5B9DC5F-D700-4E88-B4FF-363DDC8B13FE}"/>
              </a:ext>
            </a:extLst>
          </p:cNvPr>
          <p:cNvPicPr>
            <a:picLocks noChangeAspect="1"/>
          </p:cNvPicPr>
          <p:nvPr/>
        </p:nvPicPr>
        <p:blipFill>
          <a:blip r:embed="rId8"/>
          <a:stretch>
            <a:fillRect/>
          </a:stretch>
        </p:blipFill>
        <p:spPr>
          <a:xfrm>
            <a:off x="7082868" y="2169322"/>
            <a:ext cx="3683239" cy="1301411"/>
          </a:xfrm>
          <a:prstGeom prst="rect">
            <a:avLst/>
          </a:prstGeom>
        </p:spPr>
      </p:pic>
      <p:sp>
        <p:nvSpPr>
          <p:cNvPr id="14" name="Rectangle: Rounded Corners 13">
            <a:extLst>
              <a:ext uri="{FF2B5EF4-FFF2-40B4-BE49-F238E27FC236}">
                <a16:creationId xmlns:a16="http://schemas.microsoft.com/office/drawing/2014/main" id="{B1AA4C97-7583-458B-A38B-AE77B301448E}"/>
              </a:ext>
            </a:extLst>
          </p:cNvPr>
          <p:cNvSpPr/>
          <p:nvPr/>
        </p:nvSpPr>
        <p:spPr>
          <a:xfrm>
            <a:off x="7205552" y="3820591"/>
            <a:ext cx="2011680" cy="5169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n-PH" dirty="0"/>
              <a:t>Ice Cream </a:t>
            </a:r>
          </a:p>
        </p:txBody>
      </p:sp>
      <p:sp>
        <p:nvSpPr>
          <p:cNvPr id="15" name="Arrow: Down 14">
            <a:extLst>
              <a:ext uri="{FF2B5EF4-FFF2-40B4-BE49-F238E27FC236}">
                <a16:creationId xmlns:a16="http://schemas.microsoft.com/office/drawing/2014/main" id="{3EACEC90-A269-4CAF-AC20-A19564868762}"/>
              </a:ext>
            </a:extLst>
          </p:cNvPr>
          <p:cNvSpPr/>
          <p:nvPr/>
        </p:nvSpPr>
        <p:spPr>
          <a:xfrm>
            <a:off x="7935314" y="4351338"/>
            <a:ext cx="539262" cy="3233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6" name="Rectangle: Rounded Corners 15">
            <a:extLst>
              <a:ext uri="{FF2B5EF4-FFF2-40B4-BE49-F238E27FC236}">
                <a16:creationId xmlns:a16="http://schemas.microsoft.com/office/drawing/2014/main" id="{31E25357-770C-421A-BEA2-7087383B3106}"/>
              </a:ext>
            </a:extLst>
          </p:cNvPr>
          <p:cNvSpPr/>
          <p:nvPr/>
        </p:nvSpPr>
        <p:spPr>
          <a:xfrm>
            <a:off x="9530788" y="3518170"/>
            <a:ext cx="2470638" cy="10269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n-PH" dirty="0"/>
              <a:t>Peanut Butter</a:t>
            </a:r>
          </a:p>
          <a:p>
            <a:pPr marL="285750" indent="-285750" algn="ctr">
              <a:buFont typeface="Arial" panose="020B0604020202020204" pitchFamily="34" charset="0"/>
              <a:buChar char="•"/>
            </a:pPr>
            <a:r>
              <a:rPr lang="en-PH" dirty="0"/>
              <a:t>Ready to eat chilled </a:t>
            </a:r>
          </a:p>
        </p:txBody>
      </p:sp>
      <p:sp>
        <p:nvSpPr>
          <p:cNvPr id="17" name="Arrow: Down 16">
            <a:extLst>
              <a:ext uri="{FF2B5EF4-FFF2-40B4-BE49-F238E27FC236}">
                <a16:creationId xmlns:a16="http://schemas.microsoft.com/office/drawing/2014/main" id="{97BAB8CF-CCFF-467B-B35D-15AFBF3DE06B}"/>
              </a:ext>
            </a:extLst>
          </p:cNvPr>
          <p:cNvSpPr/>
          <p:nvPr/>
        </p:nvSpPr>
        <p:spPr>
          <a:xfrm>
            <a:off x="10465075" y="4532589"/>
            <a:ext cx="539262" cy="3233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8" name="Picture 17">
            <a:extLst>
              <a:ext uri="{FF2B5EF4-FFF2-40B4-BE49-F238E27FC236}">
                <a16:creationId xmlns:a16="http://schemas.microsoft.com/office/drawing/2014/main" id="{5DB66DC5-CEE5-453A-9EE1-9B6772BF2C1F}"/>
              </a:ext>
            </a:extLst>
          </p:cNvPr>
          <p:cNvPicPr>
            <a:picLocks noChangeAspect="1"/>
          </p:cNvPicPr>
          <p:nvPr/>
        </p:nvPicPr>
        <p:blipFill>
          <a:blip r:embed="rId9"/>
          <a:stretch>
            <a:fillRect/>
          </a:stretch>
        </p:blipFill>
        <p:spPr>
          <a:xfrm>
            <a:off x="7036112" y="4650759"/>
            <a:ext cx="2286000" cy="2205988"/>
          </a:xfrm>
          <a:prstGeom prst="rect">
            <a:avLst/>
          </a:prstGeom>
        </p:spPr>
      </p:pic>
      <p:pic>
        <p:nvPicPr>
          <p:cNvPr id="19" name="Picture 18">
            <a:extLst>
              <a:ext uri="{FF2B5EF4-FFF2-40B4-BE49-F238E27FC236}">
                <a16:creationId xmlns:a16="http://schemas.microsoft.com/office/drawing/2014/main" id="{52C85FD1-85FC-4BD7-B0EC-66B691B1F458}"/>
              </a:ext>
            </a:extLst>
          </p:cNvPr>
          <p:cNvPicPr>
            <a:picLocks noChangeAspect="1"/>
          </p:cNvPicPr>
          <p:nvPr/>
        </p:nvPicPr>
        <p:blipFill>
          <a:blip r:embed="rId10"/>
          <a:stretch>
            <a:fillRect/>
          </a:stretch>
        </p:blipFill>
        <p:spPr>
          <a:xfrm>
            <a:off x="9591706" y="4869969"/>
            <a:ext cx="2470638" cy="1988031"/>
          </a:xfrm>
          <a:prstGeom prst="rect">
            <a:avLst/>
          </a:prstGeom>
        </p:spPr>
      </p:pic>
    </p:spTree>
    <p:extLst>
      <p:ext uri="{BB962C8B-B14F-4D97-AF65-F5344CB8AC3E}">
        <p14:creationId xmlns:p14="http://schemas.microsoft.com/office/powerpoint/2010/main" val="25251605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ECC900-A4E2-485A-915C-5E8FD935294E}"/>
              </a:ext>
            </a:extLst>
          </p:cNvPr>
          <p:cNvSpPr/>
          <p:nvPr/>
        </p:nvSpPr>
        <p:spPr>
          <a:xfrm>
            <a:off x="984716" y="1345585"/>
            <a:ext cx="8387883" cy="830997"/>
          </a:xfrm>
          <a:prstGeom prst="rect">
            <a:avLst/>
          </a:prstGeom>
        </p:spPr>
        <p:txBody>
          <a:bodyPr wrap="square">
            <a:spAutoFit/>
          </a:bodyPr>
          <a:lstStyle/>
          <a:p>
            <a:r>
              <a:rPr lang="en-US" sz="2400" b="1" dirty="0"/>
              <a:t>The following requirements apply to all Non-Manufacturing areas. These are the minimum care level requirements.</a:t>
            </a:r>
            <a:endParaRPr lang="en-PH" sz="2400" b="1" dirty="0"/>
          </a:p>
        </p:txBody>
      </p:sp>
      <p:sp>
        <p:nvSpPr>
          <p:cNvPr id="5" name="TextBox 4">
            <a:extLst>
              <a:ext uri="{FF2B5EF4-FFF2-40B4-BE49-F238E27FC236}">
                <a16:creationId xmlns:a16="http://schemas.microsoft.com/office/drawing/2014/main" id="{C845B085-6C0C-4447-BAEC-B59D59EE4F67}"/>
              </a:ext>
            </a:extLst>
          </p:cNvPr>
          <p:cNvSpPr txBox="1"/>
          <p:nvPr/>
        </p:nvSpPr>
        <p:spPr>
          <a:xfrm>
            <a:off x="1066800" y="2585561"/>
            <a:ext cx="10058400" cy="4154984"/>
          </a:xfrm>
          <a:prstGeom prst="rect">
            <a:avLst/>
          </a:prstGeom>
          <a:noFill/>
          <a:ln w="28575">
            <a:solidFill>
              <a:schemeClr val="tx1"/>
            </a:solidFill>
          </a:ln>
        </p:spPr>
        <p:txBody>
          <a:bodyPr wrap="square" rtlCol="0">
            <a:spAutoFit/>
          </a:bodyPr>
          <a:lstStyle/>
          <a:p>
            <a:pPr marL="285750" indent="-285750">
              <a:buFont typeface="Arial" panose="020B0604020202020204" pitchFamily="34" charset="0"/>
              <a:buChar char="•"/>
            </a:pPr>
            <a:r>
              <a:rPr lang="en-US" sz="2400" dirty="0">
                <a:solidFill>
                  <a:schemeClr val="accent1"/>
                </a:solidFill>
              </a:rPr>
              <a:t>All people must wash and dry hands after using toilet </a:t>
            </a:r>
          </a:p>
          <a:p>
            <a:r>
              <a:rPr lang="en-US" sz="2400" b="1" dirty="0"/>
              <a:t>• Where required by </a:t>
            </a:r>
            <a:r>
              <a:rPr lang="en-US" sz="2400" dirty="0">
                <a:solidFill>
                  <a:schemeClr val="accent1"/>
                </a:solidFill>
              </a:rPr>
              <a:t>the site’s </a:t>
            </a:r>
            <a:r>
              <a:rPr lang="en-US" sz="2400" dirty="0"/>
              <a:t>Occupational Safety </a:t>
            </a:r>
            <a:r>
              <a:rPr lang="en-US" sz="2400" dirty="0">
                <a:solidFill>
                  <a:schemeClr val="accent1"/>
                </a:solidFill>
              </a:rPr>
              <a:t>Risk Assessment the following PPE must be worn:</a:t>
            </a:r>
          </a:p>
          <a:p>
            <a:r>
              <a:rPr lang="en-US" sz="2400" dirty="0"/>
              <a:t> • </a:t>
            </a:r>
            <a:r>
              <a:rPr lang="en-US" sz="2400" b="1" dirty="0"/>
              <a:t>Safety eyeglasses </a:t>
            </a:r>
            <a:r>
              <a:rPr lang="en-US" sz="2400" dirty="0"/>
              <a:t>- </a:t>
            </a:r>
            <a:r>
              <a:rPr lang="en-US" sz="2400" dirty="0">
                <a:solidFill>
                  <a:schemeClr val="accent1"/>
                </a:solidFill>
              </a:rPr>
              <a:t>must not be </a:t>
            </a:r>
            <a:r>
              <a:rPr lang="en-US" sz="2400" dirty="0" err="1">
                <a:solidFill>
                  <a:schemeClr val="accent1"/>
                </a:solidFill>
              </a:rPr>
              <a:t>be</a:t>
            </a:r>
            <a:r>
              <a:rPr lang="en-US" sz="2400" dirty="0">
                <a:solidFill>
                  <a:schemeClr val="accent1"/>
                </a:solidFill>
              </a:rPr>
              <a:t> fully reflective and must fit firmly to head </a:t>
            </a:r>
          </a:p>
          <a:p>
            <a:r>
              <a:rPr lang="en-US" sz="2400" b="1" dirty="0"/>
              <a:t>• Ear plugs </a:t>
            </a:r>
            <a:r>
              <a:rPr lang="en-US" sz="2400" dirty="0"/>
              <a:t>- </a:t>
            </a:r>
            <a:r>
              <a:rPr lang="en-US" sz="2400" dirty="0">
                <a:solidFill>
                  <a:schemeClr val="accent1"/>
                </a:solidFill>
              </a:rPr>
              <a:t>must be firmly connected by a cord, string or band</a:t>
            </a:r>
          </a:p>
          <a:p>
            <a:r>
              <a:rPr lang="en-US" sz="2400" dirty="0"/>
              <a:t> • </a:t>
            </a:r>
            <a:r>
              <a:rPr lang="en-US" sz="2400" b="1" dirty="0"/>
              <a:t>High visibility clothing </a:t>
            </a:r>
            <a:r>
              <a:rPr lang="en-US" sz="2400" dirty="0"/>
              <a:t>- </a:t>
            </a:r>
            <a:r>
              <a:rPr lang="en-US" sz="2400" dirty="0">
                <a:solidFill>
                  <a:schemeClr val="accent1"/>
                </a:solidFill>
              </a:rPr>
              <a:t>must be in a good state of repair, be visibly clean and made of non absorbent material</a:t>
            </a:r>
          </a:p>
          <a:p>
            <a:r>
              <a:rPr lang="en-US" sz="2400" dirty="0"/>
              <a:t> </a:t>
            </a:r>
            <a:r>
              <a:rPr lang="en-US" sz="2400" b="1" dirty="0"/>
              <a:t>• Safety shoes </a:t>
            </a:r>
            <a:r>
              <a:rPr lang="en-US" sz="2400" dirty="0"/>
              <a:t>- </a:t>
            </a:r>
            <a:r>
              <a:rPr lang="en-US" sz="2400" dirty="0">
                <a:solidFill>
                  <a:schemeClr val="accent1"/>
                </a:solidFill>
              </a:rPr>
              <a:t>must fully enclose the foot (no gaps in the uppers), be clean, be appropriate for the environment and meet occupational safety requirements</a:t>
            </a:r>
          </a:p>
          <a:p>
            <a:r>
              <a:rPr lang="en-US" sz="2400" dirty="0"/>
              <a:t> • </a:t>
            </a:r>
            <a:r>
              <a:rPr lang="en-US" sz="2400" b="1" dirty="0"/>
              <a:t>Occupational safety headwear </a:t>
            </a:r>
            <a:r>
              <a:rPr lang="en-US" sz="2400" dirty="0"/>
              <a:t>- </a:t>
            </a:r>
            <a:r>
              <a:rPr lang="en-US" sz="2400" dirty="0">
                <a:solidFill>
                  <a:schemeClr val="accent1"/>
                </a:solidFill>
              </a:rPr>
              <a:t>must be in intact and be visibly clean and must not replace hygienic headwear </a:t>
            </a:r>
          </a:p>
        </p:txBody>
      </p:sp>
      <p:sp>
        <p:nvSpPr>
          <p:cNvPr id="6" name="Title 1">
            <a:extLst>
              <a:ext uri="{FF2B5EF4-FFF2-40B4-BE49-F238E27FC236}">
                <a16:creationId xmlns:a16="http://schemas.microsoft.com/office/drawing/2014/main" id="{EFB61546-DE2A-42E7-A4BA-3071A556D73C}"/>
              </a:ext>
            </a:extLst>
          </p:cNvPr>
          <p:cNvSpPr txBox="1">
            <a:spLocks/>
          </p:cNvSpPr>
          <p:nvPr/>
        </p:nvSpPr>
        <p:spPr>
          <a:xfrm>
            <a:off x="1548596" y="289418"/>
            <a:ext cx="8707902" cy="647188"/>
          </a:xfrm>
          <a:prstGeom prst="rect">
            <a:avLst/>
          </a:prstGeom>
          <a:solidFill>
            <a:schemeClr val="bg1">
              <a:lumMod val="65000"/>
            </a:schemeClr>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PH" sz="3200" b="1" dirty="0"/>
              <a:t>PERSONAL HYGIENE AND EMPLOYEE FACILITIES</a:t>
            </a:r>
          </a:p>
        </p:txBody>
      </p:sp>
      <p:pic>
        <p:nvPicPr>
          <p:cNvPr id="7" name="Picture 6">
            <a:extLst>
              <a:ext uri="{FF2B5EF4-FFF2-40B4-BE49-F238E27FC236}">
                <a16:creationId xmlns:a16="http://schemas.microsoft.com/office/drawing/2014/main" id="{EC0E034D-3260-44DD-BD22-A90D4EE081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425" y="330591"/>
            <a:ext cx="1083212" cy="541606"/>
          </a:xfrm>
          <a:prstGeom prst="rect">
            <a:avLst/>
          </a:prstGeom>
        </p:spPr>
      </p:pic>
    </p:spTree>
    <p:extLst>
      <p:ext uri="{BB962C8B-B14F-4D97-AF65-F5344CB8AC3E}">
        <p14:creationId xmlns:p14="http://schemas.microsoft.com/office/powerpoint/2010/main" val="1694470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7E75EB-B181-49C2-AC79-FEAD0990E779}"/>
              </a:ext>
            </a:extLst>
          </p:cNvPr>
          <p:cNvSpPr txBox="1"/>
          <p:nvPr/>
        </p:nvSpPr>
        <p:spPr>
          <a:xfrm>
            <a:off x="762000" y="1005840"/>
            <a:ext cx="11170920" cy="4247317"/>
          </a:xfrm>
          <a:prstGeom prst="rect">
            <a:avLst/>
          </a:prstGeom>
          <a:noFill/>
          <a:ln w="19050">
            <a:solidFill>
              <a:schemeClr val="tx1"/>
            </a:solidFill>
          </a:ln>
        </p:spPr>
        <p:txBody>
          <a:bodyPr wrap="square" rtlCol="0">
            <a:spAutoFit/>
          </a:bodyPr>
          <a:lstStyle/>
          <a:p>
            <a:r>
              <a:rPr lang="en-US" sz="2800" dirty="0"/>
              <a:t>• Gloves - </a:t>
            </a:r>
            <a:r>
              <a:rPr lang="en-US" sz="2800" dirty="0">
                <a:solidFill>
                  <a:schemeClr val="accent1"/>
                </a:solidFill>
              </a:rPr>
              <a:t>must be fit for purpose, made of durable, non-toxic, non-allergenic materials, must not release toxic or allergenic substances. Gloves must never replace hand washing and should be worn only when &amp; where occupational safety risk assessment requires it</a:t>
            </a:r>
          </a:p>
          <a:p>
            <a:r>
              <a:rPr lang="en-US" sz="2800" dirty="0"/>
              <a:t> • Dust masks - </a:t>
            </a:r>
            <a:r>
              <a:rPr lang="en-US" sz="2800" dirty="0">
                <a:solidFill>
                  <a:schemeClr val="accent1"/>
                </a:solidFill>
              </a:rPr>
              <a:t>must be changed regularly (every shift or as soon as they are when dirty)</a:t>
            </a:r>
          </a:p>
          <a:p>
            <a:r>
              <a:rPr lang="en-US" sz="2800" dirty="0"/>
              <a:t> • </a:t>
            </a:r>
            <a:r>
              <a:rPr lang="en-US" sz="2800" dirty="0">
                <a:solidFill>
                  <a:schemeClr val="accent1"/>
                </a:solidFill>
              </a:rPr>
              <a:t>General personal hygiene training must be completed by all personnel</a:t>
            </a:r>
          </a:p>
          <a:p>
            <a:r>
              <a:rPr lang="en-US" sz="2800" dirty="0"/>
              <a:t>• </a:t>
            </a:r>
            <a:r>
              <a:rPr lang="en-US" sz="2800" dirty="0">
                <a:solidFill>
                  <a:schemeClr val="accent1"/>
                </a:solidFill>
              </a:rPr>
              <a:t>Safety and personal hygiene rules must be issued to personnel and visitors in written form and be visibly posted at entrances to manufacturing areas.</a:t>
            </a:r>
            <a:endParaRPr lang="en-PH" sz="2800" dirty="0">
              <a:solidFill>
                <a:schemeClr val="accent1"/>
              </a:solidFill>
            </a:endParaRPr>
          </a:p>
          <a:p>
            <a:endParaRPr lang="en-PH" dirty="0"/>
          </a:p>
        </p:txBody>
      </p:sp>
      <p:pic>
        <p:nvPicPr>
          <p:cNvPr id="3" name="Picture 2">
            <a:extLst>
              <a:ext uri="{FF2B5EF4-FFF2-40B4-BE49-F238E27FC236}">
                <a16:creationId xmlns:a16="http://schemas.microsoft.com/office/drawing/2014/main" id="{4F5F8191-10E8-4139-ABC5-00C132A3D0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425" y="330591"/>
            <a:ext cx="1083212" cy="541606"/>
          </a:xfrm>
          <a:prstGeom prst="rect">
            <a:avLst/>
          </a:prstGeom>
        </p:spPr>
      </p:pic>
    </p:spTree>
    <p:extLst>
      <p:ext uri="{BB962C8B-B14F-4D97-AF65-F5344CB8AC3E}">
        <p14:creationId xmlns:p14="http://schemas.microsoft.com/office/powerpoint/2010/main" val="1451000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31AFF4-AB9C-4A93-B192-861FC835998D}"/>
              </a:ext>
            </a:extLst>
          </p:cNvPr>
          <p:cNvSpPr/>
          <p:nvPr/>
        </p:nvSpPr>
        <p:spPr>
          <a:xfrm>
            <a:off x="1411486" y="152875"/>
            <a:ext cx="5924892" cy="923330"/>
          </a:xfrm>
          <a:prstGeom prst="rect">
            <a:avLst/>
          </a:prstGeom>
          <a:solidFill>
            <a:schemeClr val="bg1">
              <a:lumMod val="65000"/>
            </a:schemeClr>
          </a:solidFill>
        </p:spPr>
        <p:txBody>
          <a:bodyPr wrap="square" lIns="91440" tIns="45720" rIns="91440" bIns="45720">
            <a:spAutoFit/>
          </a:bodyPr>
          <a:lstStyle/>
          <a:p>
            <a:pPr algn="ctr"/>
            <a:r>
              <a:rPr lang="en-US" sz="5400" b="1" dirty="0">
                <a:ln w="0"/>
                <a:solidFill>
                  <a:schemeClr val="accent1"/>
                </a:solidFill>
                <a:effectLst>
                  <a:outerShdw blurRad="38100" dist="25400" dir="5400000" algn="ctr" rotWithShape="0">
                    <a:srgbClr val="6E747A">
                      <a:alpha val="43000"/>
                    </a:srgbClr>
                  </a:outerShdw>
                </a:effectLst>
              </a:rPr>
              <a:t>PERSONAL HYGIENE</a:t>
            </a:r>
            <a:endParaRPr lang="en-US" sz="5400" b="1" cap="none" spc="0" dirty="0">
              <a:ln w="0"/>
              <a:solidFill>
                <a:schemeClr val="accent1"/>
              </a:solidFill>
              <a:effectLst>
                <a:outerShdw blurRad="38100" dist="25400" dir="5400000" algn="ctr" rotWithShape="0">
                  <a:srgbClr val="6E747A">
                    <a:alpha val="43000"/>
                  </a:srgbClr>
                </a:outerShdw>
              </a:effectLst>
            </a:endParaRPr>
          </a:p>
        </p:txBody>
      </p:sp>
      <p:sp>
        <p:nvSpPr>
          <p:cNvPr id="3" name="Rectangle 2">
            <a:extLst>
              <a:ext uri="{FF2B5EF4-FFF2-40B4-BE49-F238E27FC236}">
                <a16:creationId xmlns:a16="http://schemas.microsoft.com/office/drawing/2014/main" id="{612A0F2F-EC9D-4A42-90E6-8137DF68C281}"/>
              </a:ext>
            </a:extLst>
          </p:cNvPr>
          <p:cNvSpPr/>
          <p:nvPr/>
        </p:nvSpPr>
        <p:spPr>
          <a:xfrm>
            <a:off x="984717" y="1336655"/>
            <a:ext cx="8936523" cy="830997"/>
          </a:xfrm>
          <a:prstGeom prst="rect">
            <a:avLst/>
          </a:prstGeom>
        </p:spPr>
        <p:txBody>
          <a:bodyPr wrap="square">
            <a:spAutoFit/>
          </a:bodyPr>
          <a:lstStyle/>
          <a:p>
            <a:r>
              <a:rPr lang="en-US" sz="2400" b="1" dirty="0"/>
              <a:t>The following requirements apply to manufacturing areas in </a:t>
            </a:r>
            <a:r>
              <a:rPr lang="en-US" sz="2400" b="1" u="sng" dirty="0"/>
              <a:t>ADDITION to the non manufacturing requirements already cited</a:t>
            </a:r>
            <a:endParaRPr lang="en-PH" sz="2400" b="1" u="sng" dirty="0"/>
          </a:p>
        </p:txBody>
      </p:sp>
      <p:sp>
        <p:nvSpPr>
          <p:cNvPr id="6" name="TextBox 5">
            <a:extLst>
              <a:ext uri="{FF2B5EF4-FFF2-40B4-BE49-F238E27FC236}">
                <a16:creationId xmlns:a16="http://schemas.microsoft.com/office/drawing/2014/main" id="{C4CBEC8B-A3C5-483C-9069-42AB2708FBCA}"/>
              </a:ext>
            </a:extLst>
          </p:cNvPr>
          <p:cNvSpPr txBox="1"/>
          <p:nvPr/>
        </p:nvSpPr>
        <p:spPr>
          <a:xfrm>
            <a:off x="746760" y="2402562"/>
            <a:ext cx="5924892" cy="4093428"/>
          </a:xfrm>
          <a:prstGeom prst="rect">
            <a:avLst/>
          </a:prstGeom>
          <a:noFill/>
          <a:ln w="9525">
            <a:solidFill>
              <a:schemeClr val="tx1"/>
            </a:solidFill>
          </a:ln>
        </p:spPr>
        <p:txBody>
          <a:bodyPr wrap="square" rtlCol="0">
            <a:spAutoFit/>
          </a:bodyPr>
          <a:lstStyle/>
          <a:p>
            <a:r>
              <a:rPr lang="en-US" sz="2000" dirty="0"/>
              <a:t>General Rules </a:t>
            </a:r>
          </a:p>
          <a:p>
            <a:endParaRPr lang="en-US" sz="2000" dirty="0"/>
          </a:p>
          <a:p>
            <a:r>
              <a:rPr lang="en-US" sz="2000" b="1" dirty="0"/>
              <a:t>• </a:t>
            </a:r>
            <a:r>
              <a:rPr lang="en-US" sz="2000" b="1" dirty="0">
                <a:solidFill>
                  <a:schemeClr val="accent1"/>
                </a:solidFill>
              </a:rPr>
              <a:t>No personal belongings and medication in the work area </a:t>
            </a:r>
          </a:p>
          <a:p>
            <a:r>
              <a:rPr lang="en-US" sz="2000" b="1" dirty="0">
                <a:solidFill>
                  <a:schemeClr val="accent1"/>
                </a:solidFill>
              </a:rPr>
              <a:t>• No eating, drinking &amp; smoking outside of designated areas</a:t>
            </a:r>
          </a:p>
          <a:p>
            <a:r>
              <a:rPr lang="en-US" sz="2000" b="1" dirty="0">
                <a:solidFill>
                  <a:schemeClr val="accent1"/>
                </a:solidFill>
              </a:rPr>
              <a:t> • No Jewelry i.e. necklaces, rings (including wedding), piercings, bracelets, watches and other (religious) decorations.</a:t>
            </a:r>
          </a:p>
          <a:p>
            <a:r>
              <a:rPr lang="en-US" sz="2000" b="1" dirty="0">
                <a:solidFill>
                  <a:schemeClr val="accent1"/>
                </a:solidFill>
              </a:rPr>
              <a:t> • Short, clean nails with No false finger nails or nail polish</a:t>
            </a:r>
          </a:p>
          <a:p>
            <a:r>
              <a:rPr lang="en-US" sz="2000" b="1" dirty="0">
                <a:solidFill>
                  <a:schemeClr val="accent1"/>
                </a:solidFill>
              </a:rPr>
              <a:t> • No false eyelashes </a:t>
            </a:r>
          </a:p>
          <a:p>
            <a:r>
              <a:rPr lang="en-US" sz="2000" b="1" dirty="0">
                <a:solidFill>
                  <a:schemeClr val="accent1"/>
                </a:solidFill>
              </a:rPr>
              <a:t>• No perfume or aftershave to be worn</a:t>
            </a:r>
            <a:endParaRPr lang="en-PH" sz="2000" b="1" dirty="0">
              <a:solidFill>
                <a:schemeClr val="accent1"/>
              </a:solidFill>
            </a:endParaRPr>
          </a:p>
        </p:txBody>
      </p:sp>
      <p:pic>
        <p:nvPicPr>
          <p:cNvPr id="7" name="Picture 6">
            <a:extLst>
              <a:ext uri="{FF2B5EF4-FFF2-40B4-BE49-F238E27FC236}">
                <a16:creationId xmlns:a16="http://schemas.microsoft.com/office/drawing/2014/main" id="{F14A1DA2-1369-48FE-A319-EFC0778F36B9}"/>
              </a:ext>
            </a:extLst>
          </p:cNvPr>
          <p:cNvPicPr>
            <a:picLocks noChangeAspect="1"/>
          </p:cNvPicPr>
          <p:nvPr/>
        </p:nvPicPr>
        <p:blipFill>
          <a:blip r:embed="rId2"/>
          <a:stretch>
            <a:fillRect/>
          </a:stretch>
        </p:blipFill>
        <p:spPr>
          <a:xfrm>
            <a:off x="6909609" y="2215634"/>
            <a:ext cx="2333625" cy="175260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3DD114C0-14B7-46A4-B600-074356C87676}"/>
              </a:ext>
            </a:extLst>
          </p:cNvPr>
          <p:cNvPicPr>
            <a:picLocks noChangeAspect="1"/>
          </p:cNvPicPr>
          <p:nvPr/>
        </p:nvPicPr>
        <p:blipFill>
          <a:blip r:embed="rId3"/>
          <a:stretch>
            <a:fillRect/>
          </a:stretch>
        </p:blipFill>
        <p:spPr>
          <a:xfrm>
            <a:off x="9921240" y="1169074"/>
            <a:ext cx="1859280" cy="2832668"/>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522C40C8-4B73-4FDD-88D8-DB4FA9F4B837}"/>
              </a:ext>
            </a:extLst>
          </p:cNvPr>
          <p:cNvPicPr>
            <a:picLocks noChangeAspect="1"/>
          </p:cNvPicPr>
          <p:nvPr/>
        </p:nvPicPr>
        <p:blipFill>
          <a:blip r:embed="rId4"/>
          <a:stretch>
            <a:fillRect/>
          </a:stretch>
        </p:blipFill>
        <p:spPr>
          <a:xfrm>
            <a:off x="6910227" y="4110989"/>
            <a:ext cx="1590675" cy="211740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62C18C21-9A17-49CE-88C2-320F7C78F609}"/>
              </a:ext>
            </a:extLst>
          </p:cNvPr>
          <p:cNvPicPr>
            <a:picLocks noChangeAspect="1"/>
          </p:cNvPicPr>
          <p:nvPr/>
        </p:nvPicPr>
        <p:blipFill>
          <a:blip r:embed="rId5"/>
          <a:stretch>
            <a:fillRect/>
          </a:stretch>
        </p:blipFill>
        <p:spPr>
          <a:xfrm>
            <a:off x="10270026" y="4190046"/>
            <a:ext cx="1771956" cy="2305943"/>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9634189A-799C-4B70-B13B-29314DF19051}"/>
              </a:ext>
            </a:extLst>
          </p:cNvPr>
          <p:cNvPicPr>
            <a:picLocks noChangeAspect="1"/>
          </p:cNvPicPr>
          <p:nvPr/>
        </p:nvPicPr>
        <p:blipFill>
          <a:blip r:embed="rId6"/>
          <a:stretch>
            <a:fillRect/>
          </a:stretch>
        </p:blipFill>
        <p:spPr>
          <a:xfrm>
            <a:off x="8625990" y="4690349"/>
            <a:ext cx="1443096" cy="1538048"/>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FCE34F96-A966-4330-9634-7944FFC372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1425" y="330591"/>
            <a:ext cx="1083212" cy="541606"/>
          </a:xfrm>
          <a:prstGeom prst="rect">
            <a:avLst/>
          </a:prstGeom>
        </p:spPr>
      </p:pic>
    </p:spTree>
    <p:extLst>
      <p:ext uri="{BB962C8B-B14F-4D97-AF65-F5344CB8AC3E}">
        <p14:creationId xmlns:p14="http://schemas.microsoft.com/office/powerpoint/2010/main" val="21118750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013EFA-B06A-4473-84EE-E46D2B7229FB}"/>
              </a:ext>
            </a:extLst>
          </p:cNvPr>
          <p:cNvSpPr/>
          <p:nvPr/>
        </p:nvSpPr>
        <p:spPr>
          <a:xfrm>
            <a:off x="1466508" y="117211"/>
            <a:ext cx="5924892" cy="923330"/>
          </a:xfrm>
          <a:prstGeom prst="rect">
            <a:avLst/>
          </a:prstGeom>
          <a:solidFill>
            <a:schemeClr val="bg1">
              <a:lumMod val="65000"/>
            </a:schemeClr>
          </a:solidFill>
        </p:spPr>
        <p:txBody>
          <a:bodyPr wrap="square" lIns="91440" tIns="45720" rIns="91440" bIns="45720">
            <a:spAutoFit/>
          </a:bodyPr>
          <a:lstStyle/>
          <a:p>
            <a:pPr algn="ctr"/>
            <a:r>
              <a:rPr lang="en-US" sz="5400" b="1" dirty="0">
                <a:ln w="0"/>
                <a:solidFill>
                  <a:schemeClr val="accent1"/>
                </a:solidFill>
                <a:effectLst>
                  <a:outerShdw blurRad="38100" dist="25400" dir="5400000" algn="ctr" rotWithShape="0">
                    <a:srgbClr val="6E747A">
                      <a:alpha val="43000"/>
                    </a:srgbClr>
                  </a:outerShdw>
                </a:effectLst>
              </a:rPr>
              <a:t>PERSONAL HYGIENE</a:t>
            </a:r>
            <a:endParaRPr lang="en-US" sz="5400" b="1" cap="none" spc="0" dirty="0">
              <a:ln w="0"/>
              <a:solidFill>
                <a:schemeClr val="accent1"/>
              </a:solidFill>
              <a:effectLst>
                <a:outerShdw blurRad="38100" dist="25400" dir="5400000" algn="ctr" rotWithShape="0">
                  <a:srgbClr val="6E747A">
                    <a:alpha val="43000"/>
                  </a:srgbClr>
                </a:outerShdw>
              </a:effectLst>
            </a:endParaRPr>
          </a:p>
        </p:txBody>
      </p:sp>
      <p:sp>
        <p:nvSpPr>
          <p:cNvPr id="3" name="Rectangle 2">
            <a:extLst>
              <a:ext uri="{FF2B5EF4-FFF2-40B4-BE49-F238E27FC236}">
                <a16:creationId xmlns:a16="http://schemas.microsoft.com/office/drawing/2014/main" id="{5D0F568A-DA91-4DB4-8F75-FDF4B9585031}"/>
              </a:ext>
            </a:extLst>
          </p:cNvPr>
          <p:cNvSpPr/>
          <p:nvPr/>
        </p:nvSpPr>
        <p:spPr>
          <a:xfrm>
            <a:off x="838200" y="1208884"/>
            <a:ext cx="4282440" cy="194625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Hygienic Head &amp; Face Coverings</a:t>
            </a:r>
          </a:p>
          <a:p>
            <a:r>
              <a:rPr lang="en-US" dirty="0">
                <a:solidFill>
                  <a:schemeClr val="accent1"/>
                </a:solidFill>
              </a:rPr>
              <a:t> • </a:t>
            </a:r>
            <a:r>
              <a:rPr lang="en-US" b="1" dirty="0">
                <a:solidFill>
                  <a:schemeClr val="accent1"/>
                </a:solidFill>
              </a:rPr>
              <a:t>All hair (head) must be fully covered</a:t>
            </a:r>
            <a:endParaRPr lang="en-US" dirty="0">
              <a:solidFill>
                <a:schemeClr val="accent1"/>
              </a:solidFill>
            </a:endParaRPr>
          </a:p>
          <a:p>
            <a:endParaRPr lang="en-US" dirty="0">
              <a:solidFill>
                <a:schemeClr val="accent1"/>
              </a:solidFill>
            </a:endParaRPr>
          </a:p>
          <a:p>
            <a:r>
              <a:rPr lang="en-US" dirty="0">
                <a:solidFill>
                  <a:schemeClr val="accent1"/>
                </a:solidFill>
              </a:rPr>
              <a:t>• </a:t>
            </a:r>
            <a:r>
              <a:rPr lang="en-US" b="1" dirty="0">
                <a:solidFill>
                  <a:schemeClr val="accent1"/>
                </a:solidFill>
              </a:rPr>
              <a:t>Must provide head hair </a:t>
            </a:r>
          </a:p>
          <a:p>
            <a:endParaRPr lang="en-US" dirty="0">
              <a:solidFill>
                <a:schemeClr val="accent1"/>
              </a:solidFill>
            </a:endParaRPr>
          </a:p>
          <a:p>
            <a:r>
              <a:rPr lang="en-US" dirty="0">
                <a:solidFill>
                  <a:schemeClr val="accent1"/>
                </a:solidFill>
              </a:rPr>
              <a:t>• Maintain fully shaven face hair </a:t>
            </a:r>
            <a:endParaRPr lang="en-PH" dirty="0">
              <a:solidFill>
                <a:schemeClr val="accent1"/>
              </a:solidFill>
            </a:endParaRPr>
          </a:p>
        </p:txBody>
      </p:sp>
      <p:sp>
        <p:nvSpPr>
          <p:cNvPr id="4" name="Rectangle 3">
            <a:extLst>
              <a:ext uri="{FF2B5EF4-FFF2-40B4-BE49-F238E27FC236}">
                <a16:creationId xmlns:a16="http://schemas.microsoft.com/office/drawing/2014/main" id="{A57C7F3B-99F4-4C1F-BFE2-953E7BB67F50}"/>
              </a:ext>
            </a:extLst>
          </p:cNvPr>
          <p:cNvSpPr/>
          <p:nvPr/>
        </p:nvSpPr>
        <p:spPr>
          <a:xfrm>
            <a:off x="838200" y="3200399"/>
            <a:ext cx="4282440" cy="21640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All Work Clothing (exposed to the working environment) </a:t>
            </a:r>
          </a:p>
          <a:p>
            <a:r>
              <a:rPr lang="en-US" dirty="0">
                <a:solidFill>
                  <a:schemeClr val="tx1">
                    <a:lumMod val="85000"/>
                    <a:lumOff val="15000"/>
                  </a:schemeClr>
                </a:solidFill>
              </a:rPr>
              <a:t>• </a:t>
            </a:r>
            <a:r>
              <a:rPr lang="en-US" b="1" dirty="0">
                <a:solidFill>
                  <a:schemeClr val="accent5"/>
                </a:solidFill>
              </a:rPr>
              <a:t>Must be visibly clean and free from odor and must be changed daily by all personnel</a:t>
            </a:r>
          </a:p>
          <a:p>
            <a:endParaRPr lang="en-US" b="1" dirty="0">
              <a:solidFill>
                <a:schemeClr val="accent5"/>
              </a:solidFill>
            </a:endParaRPr>
          </a:p>
          <a:p>
            <a:r>
              <a:rPr lang="en-US" b="1" dirty="0">
                <a:solidFill>
                  <a:schemeClr val="accent5"/>
                </a:solidFill>
              </a:rPr>
              <a:t> • Reflectorized vest must be visibly clean and in good condition </a:t>
            </a:r>
            <a:endParaRPr lang="en-PH" b="1" dirty="0">
              <a:solidFill>
                <a:schemeClr val="accent5"/>
              </a:solidFill>
            </a:endParaRPr>
          </a:p>
        </p:txBody>
      </p:sp>
      <p:pic>
        <p:nvPicPr>
          <p:cNvPr id="5" name="Picture 4">
            <a:extLst>
              <a:ext uri="{FF2B5EF4-FFF2-40B4-BE49-F238E27FC236}">
                <a16:creationId xmlns:a16="http://schemas.microsoft.com/office/drawing/2014/main" id="{42FA788B-F9AD-4442-8D2A-48115016C3E2}"/>
              </a:ext>
            </a:extLst>
          </p:cNvPr>
          <p:cNvPicPr>
            <a:picLocks noChangeAspect="1"/>
          </p:cNvPicPr>
          <p:nvPr/>
        </p:nvPicPr>
        <p:blipFill>
          <a:blip r:embed="rId2"/>
          <a:stretch>
            <a:fillRect/>
          </a:stretch>
        </p:blipFill>
        <p:spPr>
          <a:xfrm>
            <a:off x="5743575" y="1299865"/>
            <a:ext cx="3295650" cy="4867275"/>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9116EEB1-A1C7-4B7A-9A31-176C88FBA5D7}"/>
              </a:ext>
            </a:extLst>
          </p:cNvPr>
          <p:cNvPicPr>
            <a:picLocks noChangeAspect="1"/>
          </p:cNvPicPr>
          <p:nvPr/>
        </p:nvPicPr>
        <p:blipFill>
          <a:blip r:embed="rId3"/>
          <a:stretch>
            <a:fillRect/>
          </a:stretch>
        </p:blipFill>
        <p:spPr>
          <a:xfrm>
            <a:off x="9288779" y="2294274"/>
            <a:ext cx="2762503" cy="1988165"/>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CCD3DAE7-CF9E-4CF3-B5E5-0C775B2C038E}"/>
              </a:ext>
            </a:extLst>
          </p:cNvPr>
          <p:cNvSpPr/>
          <p:nvPr/>
        </p:nvSpPr>
        <p:spPr>
          <a:xfrm>
            <a:off x="838200" y="5409739"/>
            <a:ext cx="4282440" cy="127326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Shoes / Footwear </a:t>
            </a:r>
          </a:p>
          <a:p>
            <a:r>
              <a:rPr lang="en-US" dirty="0">
                <a:solidFill>
                  <a:schemeClr val="tx1"/>
                </a:solidFill>
              </a:rPr>
              <a:t>• </a:t>
            </a:r>
            <a:r>
              <a:rPr lang="en-US" b="1" dirty="0">
                <a:solidFill>
                  <a:schemeClr val="accent1"/>
                </a:solidFill>
              </a:rPr>
              <a:t>Footwear must be made of non-absorbent material, fully enclose the foot and must be dry and free from visible soil</a:t>
            </a:r>
            <a:endParaRPr lang="en-PH" b="1" dirty="0">
              <a:solidFill>
                <a:schemeClr val="accent1"/>
              </a:solidFill>
            </a:endParaRPr>
          </a:p>
        </p:txBody>
      </p:sp>
      <p:pic>
        <p:nvPicPr>
          <p:cNvPr id="8" name="Picture 7">
            <a:extLst>
              <a:ext uri="{FF2B5EF4-FFF2-40B4-BE49-F238E27FC236}">
                <a16:creationId xmlns:a16="http://schemas.microsoft.com/office/drawing/2014/main" id="{A56BDCC5-4251-45B7-88E0-8DDFA238B8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425" y="330591"/>
            <a:ext cx="1083212" cy="541606"/>
          </a:xfrm>
          <a:prstGeom prst="rect">
            <a:avLst/>
          </a:prstGeom>
        </p:spPr>
      </p:pic>
    </p:spTree>
    <p:extLst>
      <p:ext uri="{BB962C8B-B14F-4D97-AF65-F5344CB8AC3E}">
        <p14:creationId xmlns:p14="http://schemas.microsoft.com/office/powerpoint/2010/main" val="16293596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0BC658-EF4E-4399-B28B-1449684F18BB}"/>
              </a:ext>
            </a:extLst>
          </p:cNvPr>
          <p:cNvSpPr/>
          <p:nvPr/>
        </p:nvSpPr>
        <p:spPr>
          <a:xfrm>
            <a:off x="1426677" y="87415"/>
            <a:ext cx="5924892" cy="923330"/>
          </a:xfrm>
          <a:prstGeom prst="rect">
            <a:avLst/>
          </a:prstGeom>
          <a:solidFill>
            <a:schemeClr val="bg1">
              <a:lumMod val="65000"/>
            </a:schemeClr>
          </a:solidFill>
        </p:spPr>
        <p:txBody>
          <a:bodyPr wrap="square" lIns="91440" tIns="45720" rIns="91440" bIns="45720">
            <a:spAutoFit/>
          </a:bodyPr>
          <a:lstStyle/>
          <a:p>
            <a:pPr algn="ctr"/>
            <a:r>
              <a:rPr lang="en-US" sz="5400" b="1" dirty="0">
                <a:ln w="0"/>
                <a:solidFill>
                  <a:schemeClr val="accent1"/>
                </a:solidFill>
                <a:effectLst>
                  <a:outerShdw blurRad="38100" dist="25400" dir="5400000" algn="ctr" rotWithShape="0">
                    <a:srgbClr val="6E747A">
                      <a:alpha val="43000"/>
                    </a:srgbClr>
                  </a:outerShdw>
                </a:effectLst>
              </a:rPr>
              <a:t>PERSONAL HYGIENE</a:t>
            </a:r>
            <a:endParaRPr lang="en-US" sz="5400" b="1" cap="none" spc="0" dirty="0">
              <a:ln w="0"/>
              <a:solidFill>
                <a:schemeClr val="accent1"/>
              </a:solidFill>
              <a:effectLst>
                <a:outerShdw blurRad="38100" dist="25400" dir="5400000" algn="ctr" rotWithShape="0">
                  <a:srgbClr val="6E747A">
                    <a:alpha val="43000"/>
                  </a:srgbClr>
                </a:outerShdw>
              </a:effectLst>
            </a:endParaRPr>
          </a:p>
        </p:txBody>
      </p:sp>
      <p:sp>
        <p:nvSpPr>
          <p:cNvPr id="3" name="Rectangle 2">
            <a:extLst>
              <a:ext uri="{FF2B5EF4-FFF2-40B4-BE49-F238E27FC236}">
                <a16:creationId xmlns:a16="http://schemas.microsoft.com/office/drawing/2014/main" id="{FD5DA127-E927-4334-85AA-BFF0FC6A206C}"/>
              </a:ext>
            </a:extLst>
          </p:cNvPr>
          <p:cNvSpPr/>
          <p:nvPr/>
        </p:nvSpPr>
        <p:spPr>
          <a:xfrm>
            <a:off x="984717" y="1221441"/>
            <a:ext cx="9515644" cy="92333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Hand washing</a:t>
            </a:r>
          </a:p>
          <a:p>
            <a:r>
              <a:rPr lang="en-US" sz="2000" dirty="0"/>
              <a:t> • </a:t>
            </a:r>
            <a:r>
              <a:rPr lang="en-US" sz="2000" b="1" dirty="0">
                <a:solidFill>
                  <a:schemeClr val="accent1">
                    <a:lumMod val="50000"/>
                  </a:schemeClr>
                </a:solidFill>
              </a:rPr>
              <a:t>All personnel must wash and dry their hands before entering production areas</a:t>
            </a:r>
            <a:endParaRPr lang="en-PH" sz="2000" b="1" dirty="0">
              <a:solidFill>
                <a:schemeClr val="accent1">
                  <a:lumMod val="50000"/>
                </a:schemeClr>
              </a:solidFill>
            </a:endParaRPr>
          </a:p>
        </p:txBody>
      </p:sp>
      <p:sp>
        <p:nvSpPr>
          <p:cNvPr id="4" name="Rectangle 3">
            <a:extLst>
              <a:ext uri="{FF2B5EF4-FFF2-40B4-BE49-F238E27FC236}">
                <a16:creationId xmlns:a16="http://schemas.microsoft.com/office/drawing/2014/main" id="{FDCC9527-6D05-4706-A035-81FFAFB07EAF}"/>
              </a:ext>
            </a:extLst>
          </p:cNvPr>
          <p:cNvSpPr/>
          <p:nvPr/>
        </p:nvSpPr>
        <p:spPr>
          <a:xfrm>
            <a:off x="497037" y="2355467"/>
            <a:ext cx="7503963" cy="584775"/>
          </a:xfrm>
          <a:prstGeom prst="rect">
            <a:avLst/>
          </a:prstGeom>
          <a:solidFill>
            <a:schemeClr val="accent4"/>
          </a:solidFill>
        </p:spPr>
        <p:txBody>
          <a:bodyPr wrap="square" lIns="91440" tIns="45720" rIns="91440" bIns="45720">
            <a:spAutoFit/>
          </a:bodyPr>
          <a:lstStyle/>
          <a:p>
            <a:pPr algn="ctr"/>
            <a:r>
              <a:rPr lang="en-US" sz="3200" b="1" dirty="0">
                <a:ln w="0"/>
                <a:solidFill>
                  <a:schemeClr val="accent1"/>
                </a:solidFill>
                <a:effectLst>
                  <a:outerShdw blurRad="38100" dist="25400" dir="5400000" algn="ctr" rotWithShape="0">
                    <a:srgbClr val="6E747A">
                      <a:alpha val="43000"/>
                    </a:srgbClr>
                  </a:outerShdw>
                </a:effectLst>
              </a:rPr>
              <a:t>STANDARD HAND WASHING PROCUDURE</a:t>
            </a:r>
            <a:endParaRPr lang="en-US" sz="3200" b="1" cap="none" spc="0" dirty="0">
              <a:ln w="0"/>
              <a:solidFill>
                <a:schemeClr val="accent1"/>
              </a:solidFill>
              <a:effectLst>
                <a:outerShdw blurRad="38100" dist="25400" dir="5400000" algn="ctr" rotWithShape="0">
                  <a:srgbClr val="6E747A">
                    <a:alpha val="43000"/>
                  </a:srgbClr>
                </a:outerShdw>
              </a:effectLst>
            </a:endParaRPr>
          </a:p>
        </p:txBody>
      </p:sp>
      <p:pic>
        <p:nvPicPr>
          <p:cNvPr id="5" name="Picture 4">
            <a:extLst>
              <a:ext uri="{FF2B5EF4-FFF2-40B4-BE49-F238E27FC236}">
                <a16:creationId xmlns:a16="http://schemas.microsoft.com/office/drawing/2014/main" id="{F35E384B-B4AE-4158-9870-51B48952E940}"/>
              </a:ext>
            </a:extLst>
          </p:cNvPr>
          <p:cNvPicPr>
            <a:picLocks noChangeAspect="1"/>
          </p:cNvPicPr>
          <p:nvPr/>
        </p:nvPicPr>
        <p:blipFill>
          <a:blip r:embed="rId2"/>
          <a:stretch>
            <a:fillRect/>
          </a:stretch>
        </p:blipFill>
        <p:spPr>
          <a:xfrm>
            <a:off x="0" y="3150938"/>
            <a:ext cx="12192000" cy="3868557"/>
          </a:xfrm>
          <a:prstGeom prst="rect">
            <a:avLst/>
          </a:prstGeom>
        </p:spPr>
      </p:pic>
      <p:pic>
        <p:nvPicPr>
          <p:cNvPr id="6" name="Picture 5">
            <a:extLst>
              <a:ext uri="{FF2B5EF4-FFF2-40B4-BE49-F238E27FC236}">
                <a16:creationId xmlns:a16="http://schemas.microsoft.com/office/drawing/2014/main" id="{0BA757B1-5C76-403D-A48C-6FA190DAE9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425" y="330591"/>
            <a:ext cx="1083212" cy="541606"/>
          </a:xfrm>
          <a:prstGeom prst="rect">
            <a:avLst/>
          </a:prstGeom>
        </p:spPr>
      </p:pic>
    </p:spTree>
    <p:extLst>
      <p:ext uri="{BB962C8B-B14F-4D97-AF65-F5344CB8AC3E}">
        <p14:creationId xmlns:p14="http://schemas.microsoft.com/office/powerpoint/2010/main" val="2656951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3F55E1F-C105-4A56-B316-2428B23F5C3B}"/>
              </a:ext>
            </a:extLst>
          </p:cNvPr>
          <p:cNvSpPr/>
          <p:nvPr/>
        </p:nvSpPr>
        <p:spPr>
          <a:xfrm>
            <a:off x="1533357" y="238223"/>
            <a:ext cx="5924892" cy="923330"/>
          </a:xfrm>
          <a:prstGeom prst="rect">
            <a:avLst/>
          </a:prstGeom>
          <a:solidFill>
            <a:schemeClr val="bg1">
              <a:lumMod val="65000"/>
            </a:schemeClr>
          </a:solidFill>
        </p:spPr>
        <p:txBody>
          <a:bodyPr wrap="square" lIns="91440" tIns="45720" rIns="91440" bIns="45720">
            <a:spAutoFit/>
          </a:bodyPr>
          <a:lstStyle/>
          <a:p>
            <a:pPr algn="ctr"/>
            <a:r>
              <a:rPr lang="en-US" sz="5400" b="1">
                <a:ln w="0"/>
                <a:solidFill>
                  <a:schemeClr val="accent1"/>
                </a:solidFill>
                <a:effectLst>
                  <a:outerShdw blurRad="38100" dist="25400" dir="5400000" algn="ctr" rotWithShape="0">
                    <a:srgbClr val="6E747A">
                      <a:alpha val="43000"/>
                    </a:srgbClr>
                  </a:outerShdw>
                </a:effectLst>
              </a:rPr>
              <a:t>PERSONAL HYGIENE</a:t>
            </a:r>
            <a:endParaRPr lang="en-US" sz="5400" b="1" cap="none" spc="0" dirty="0">
              <a:ln w="0"/>
              <a:solidFill>
                <a:schemeClr val="accent1"/>
              </a:solidFill>
              <a:effectLst>
                <a:outerShdw blurRad="38100" dist="25400" dir="5400000" algn="ctr" rotWithShape="0">
                  <a:srgbClr val="6E747A">
                    <a:alpha val="43000"/>
                  </a:srgbClr>
                </a:outerShdw>
              </a:effectLst>
            </a:endParaRPr>
          </a:p>
        </p:txBody>
      </p:sp>
      <p:sp>
        <p:nvSpPr>
          <p:cNvPr id="3" name="Rectangle 2">
            <a:extLst>
              <a:ext uri="{FF2B5EF4-FFF2-40B4-BE49-F238E27FC236}">
                <a16:creationId xmlns:a16="http://schemas.microsoft.com/office/drawing/2014/main" id="{5E60067D-D9F0-4C32-8E76-75ED07B3CBFE}"/>
              </a:ext>
            </a:extLst>
          </p:cNvPr>
          <p:cNvSpPr/>
          <p:nvPr/>
        </p:nvSpPr>
        <p:spPr>
          <a:xfrm>
            <a:off x="647676" y="1247894"/>
            <a:ext cx="6774204" cy="954107"/>
          </a:xfrm>
          <a:prstGeom prst="rect">
            <a:avLst/>
          </a:prstGeom>
        </p:spPr>
        <p:txBody>
          <a:bodyPr wrap="square">
            <a:spAutoFit/>
          </a:bodyPr>
          <a:lstStyle/>
          <a:p>
            <a:r>
              <a:rPr lang="en-US" sz="3200" b="1" dirty="0">
                <a:solidFill>
                  <a:srgbClr val="00B050"/>
                </a:solidFill>
              </a:rPr>
              <a:t>KAILANGAN</a:t>
            </a:r>
          </a:p>
          <a:p>
            <a:r>
              <a:rPr lang="en-US" dirty="0"/>
              <a:t> </a:t>
            </a:r>
            <a:r>
              <a:rPr lang="en-US" sz="2400" b="1" dirty="0" err="1">
                <a:solidFill>
                  <a:schemeClr val="accent1"/>
                </a:solidFill>
              </a:rPr>
              <a:t>Bago</a:t>
            </a:r>
            <a:r>
              <a:rPr lang="en-US" sz="2400" b="1" dirty="0">
                <a:solidFill>
                  <a:schemeClr val="accent1"/>
                </a:solidFill>
              </a:rPr>
              <a:t> </a:t>
            </a:r>
            <a:r>
              <a:rPr lang="en-US" sz="2400" b="1" dirty="0" err="1">
                <a:solidFill>
                  <a:schemeClr val="accent1"/>
                </a:solidFill>
              </a:rPr>
              <a:t>pumasok</a:t>
            </a:r>
            <a:r>
              <a:rPr lang="en-US" sz="2400" b="1" dirty="0">
                <a:solidFill>
                  <a:schemeClr val="accent1"/>
                </a:solidFill>
              </a:rPr>
              <a:t> ng production – Standard Care area</a:t>
            </a:r>
            <a:endParaRPr lang="en-PH" b="1" dirty="0">
              <a:solidFill>
                <a:schemeClr val="accent1"/>
              </a:solidFill>
            </a:endParaRPr>
          </a:p>
        </p:txBody>
      </p:sp>
      <p:pic>
        <p:nvPicPr>
          <p:cNvPr id="4" name="Picture 3">
            <a:extLst>
              <a:ext uri="{FF2B5EF4-FFF2-40B4-BE49-F238E27FC236}">
                <a16:creationId xmlns:a16="http://schemas.microsoft.com/office/drawing/2014/main" id="{3F707AAF-E8C6-4037-976E-CFC0FAFE24AB}"/>
              </a:ext>
            </a:extLst>
          </p:cNvPr>
          <p:cNvPicPr>
            <a:picLocks noChangeAspect="1"/>
          </p:cNvPicPr>
          <p:nvPr/>
        </p:nvPicPr>
        <p:blipFill>
          <a:blip r:embed="rId2"/>
          <a:stretch>
            <a:fillRect/>
          </a:stretch>
        </p:blipFill>
        <p:spPr>
          <a:xfrm>
            <a:off x="232410" y="2374683"/>
            <a:ext cx="3924300" cy="3662363"/>
          </a:xfrm>
          <a:prstGeom prst="rect">
            <a:avLst/>
          </a:prstGeom>
        </p:spPr>
      </p:pic>
      <p:pic>
        <p:nvPicPr>
          <p:cNvPr id="5" name="Picture 4">
            <a:extLst>
              <a:ext uri="{FF2B5EF4-FFF2-40B4-BE49-F238E27FC236}">
                <a16:creationId xmlns:a16="http://schemas.microsoft.com/office/drawing/2014/main" id="{5622EC02-C630-4A83-BDF1-10984B1FAE70}"/>
              </a:ext>
            </a:extLst>
          </p:cNvPr>
          <p:cNvPicPr>
            <a:picLocks noChangeAspect="1"/>
          </p:cNvPicPr>
          <p:nvPr/>
        </p:nvPicPr>
        <p:blipFill>
          <a:blip r:embed="rId3"/>
          <a:stretch>
            <a:fillRect/>
          </a:stretch>
        </p:blipFill>
        <p:spPr>
          <a:xfrm>
            <a:off x="4276725" y="2243714"/>
            <a:ext cx="7915275" cy="4462404"/>
          </a:xfrm>
          <a:prstGeom prst="rect">
            <a:avLst/>
          </a:prstGeom>
        </p:spPr>
      </p:pic>
      <p:pic>
        <p:nvPicPr>
          <p:cNvPr id="6" name="Picture 5">
            <a:extLst>
              <a:ext uri="{FF2B5EF4-FFF2-40B4-BE49-F238E27FC236}">
                <a16:creationId xmlns:a16="http://schemas.microsoft.com/office/drawing/2014/main" id="{B8CE3C67-CC42-4476-AAF3-FF52ABE35C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425" y="330591"/>
            <a:ext cx="1083212" cy="541606"/>
          </a:xfrm>
          <a:prstGeom prst="rect">
            <a:avLst/>
          </a:prstGeom>
        </p:spPr>
      </p:pic>
    </p:spTree>
    <p:extLst>
      <p:ext uri="{BB962C8B-B14F-4D97-AF65-F5344CB8AC3E}">
        <p14:creationId xmlns:p14="http://schemas.microsoft.com/office/powerpoint/2010/main" val="2570689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6C4F23-4E5C-4259-A16F-09F542109290}"/>
              </a:ext>
            </a:extLst>
          </p:cNvPr>
          <p:cNvSpPr/>
          <p:nvPr/>
        </p:nvSpPr>
        <p:spPr>
          <a:xfrm>
            <a:off x="1624797" y="154692"/>
            <a:ext cx="5924892" cy="923330"/>
          </a:xfrm>
          <a:prstGeom prst="rect">
            <a:avLst/>
          </a:prstGeom>
          <a:solidFill>
            <a:schemeClr val="bg1">
              <a:lumMod val="65000"/>
            </a:schemeClr>
          </a:solidFill>
        </p:spPr>
        <p:txBody>
          <a:bodyPr wrap="square" lIns="91440" tIns="45720" rIns="91440" bIns="45720">
            <a:spAutoFit/>
          </a:bodyPr>
          <a:lstStyle/>
          <a:p>
            <a:pPr algn="ctr"/>
            <a:r>
              <a:rPr lang="en-US" sz="5400" b="1" dirty="0">
                <a:ln w="0"/>
                <a:solidFill>
                  <a:schemeClr val="accent1"/>
                </a:solidFill>
                <a:effectLst>
                  <a:outerShdw blurRad="38100" dist="25400" dir="5400000" algn="ctr" rotWithShape="0">
                    <a:srgbClr val="6E747A">
                      <a:alpha val="43000"/>
                    </a:srgbClr>
                  </a:outerShdw>
                </a:effectLst>
              </a:rPr>
              <a:t>PERSONAL HYGIENE</a:t>
            </a:r>
            <a:endParaRPr lang="en-US" sz="5400" b="1" cap="none" spc="0" dirty="0">
              <a:ln w="0"/>
              <a:solidFill>
                <a:schemeClr val="accent1"/>
              </a:solidFill>
              <a:effectLst>
                <a:outerShdw blurRad="38100" dist="25400" dir="5400000" algn="ctr" rotWithShape="0">
                  <a:srgbClr val="6E747A">
                    <a:alpha val="43000"/>
                  </a:srgbClr>
                </a:outerShdw>
              </a:effectLst>
            </a:endParaRPr>
          </a:p>
        </p:txBody>
      </p:sp>
      <p:sp>
        <p:nvSpPr>
          <p:cNvPr id="3" name="Rectangle 2">
            <a:extLst>
              <a:ext uri="{FF2B5EF4-FFF2-40B4-BE49-F238E27FC236}">
                <a16:creationId xmlns:a16="http://schemas.microsoft.com/office/drawing/2014/main" id="{BC8AB063-1096-443A-A024-D5EC28D7379A}"/>
              </a:ext>
            </a:extLst>
          </p:cNvPr>
          <p:cNvSpPr/>
          <p:nvPr/>
        </p:nvSpPr>
        <p:spPr>
          <a:xfrm>
            <a:off x="868678" y="1308854"/>
            <a:ext cx="3429002" cy="461665"/>
          </a:xfrm>
          <a:prstGeom prst="rect">
            <a:avLst/>
          </a:prstGeom>
        </p:spPr>
        <p:txBody>
          <a:bodyPr wrap="square">
            <a:spAutoFit/>
          </a:bodyPr>
          <a:lstStyle/>
          <a:p>
            <a:r>
              <a:rPr lang="en-PH" sz="2400" b="1" u="sng" dirty="0"/>
              <a:t>Health Requirements</a:t>
            </a:r>
          </a:p>
        </p:txBody>
      </p:sp>
      <p:sp>
        <p:nvSpPr>
          <p:cNvPr id="4" name="Rectangle 3">
            <a:extLst>
              <a:ext uri="{FF2B5EF4-FFF2-40B4-BE49-F238E27FC236}">
                <a16:creationId xmlns:a16="http://schemas.microsoft.com/office/drawing/2014/main" id="{748F2847-9BCC-4FBA-B540-73541CCBEA67}"/>
              </a:ext>
            </a:extLst>
          </p:cNvPr>
          <p:cNvSpPr/>
          <p:nvPr/>
        </p:nvSpPr>
        <p:spPr>
          <a:xfrm>
            <a:off x="906780" y="1770519"/>
            <a:ext cx="10378440" cy="411212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Communicable diseases and injuries </a:t>
            </a:r>
          </a:p>
          <a:p>
            <a:r>
              <a:rPr lang="en-US" dirty="0">
                <a:solidFill>
                  <a:schemeClr val="tx1"/>
                </a:solidFill>
              </a:rPr>
              <a:t>• </a:t>
            </a:r>
            <a:r>
              <a:rPr lang="en-US" sz="2000" b="1" dirty="0">
                <a:solidFill>
                  <a:schemeClr val="accent1">
                    <a:lumMod val="50000"/>
                  </a:schemeClr>
                </a:solidFill>
              </a:rPr>
              <a:t>First aid provisions must be readily available.</a:t>
            </a:r>
          </a:p>
          <a:p>
            <a:endParaRPr lang="en-US" sz="2000" b="1" dirty="0">
              <a:solidFill>
                <a:schemeClr val="accent1">
                  <a:lumMod val="50000"/>
                </a:schemeClr>
              </a:solidFill>
            </a:endParaRPr>
          </a:p>
          <a:p>
            <a:r>
              <a:rPr lang="en-US" sz="2000" b="1" dirty="0">
                <a:solidFill>
                  <a:schemeClr val="accent1">
                    <a:lumMod val="50000"/>
                  </a:schemeClr>
                </a:solidFill>
              </a:rPr>
              <a:t> • Communicable illnesses such as influenza must be reported to the line manager or designated person immediately. </a:t>
            </a:r>
          </a:p>
          <a:p>
            <a:endParaRPr lang="en-US" sz="2000" b="1" dirty="0">
              <a:solidFill>
                <a:schemeClr val="accent1">
                  <a:lumMod val="50000"/>
                </a:schemeClr>
              </a:solidFill>
            </a:endParaRPr>
          </a:p>
          <a:p>
            <a:r>
              <a:rPr lang="en-US" sz="2000" b="1" dirty="0">
                <a:solidFill>
                  <a:schemeClr val="accent1">
                    <a:lumMod val="50000"/>
                  </a:schemeClr>
                </a:solidFill>
              </a:rPr>
              <a:t>• Open wounds (cuts, sores, infected areas or other wounds) must be covered completely by a protective waterproof dressing / covering. </a:t>
            </a:r>
          </a:p>
          <a:p>
            <a:endParaRPr lang="en-US" sz="2000" b="1" dirty="0">
              <a:solidFill>
                <a:schemeClr val="accent1">
                  <a:lumMod val="50000"/>
                </a:schemeClr>
              </a:solidFill>
            </a:endParaRPr>
          </a:p>
          <a:p>
            <a:r>
              <a:rPr lang="en-US" sz="2000" b="1" dirty="0">
                <a:solidFill>
                  <a:schemeClr val="accent1">
                    <a:lumMod val="50000"/>
                  </a:schemeClr>
                </a:solidFill>
              </a:rPr>
              <a:t>• Dressing / covering materials must be of a </a:t>
            </a:r>
            <a:r>
              <a:rPr lang="en-US" sz="2000" b="1" dirty="0" err="1">
                <a:solidFill>
                  <a:schemeClr val="accent1">
                    <a:lumMod val="50000"/>
                  </a:schemeClr>
                </a:solidFill>
              </a:rPr>
              <a:t>colour</a:t>
            </a:r>
            <a:r>
              <a:rPr lang="en-US" sz="2000" b="1" dirty="0">
                <a:solidFill>
                  <a:schemeClr val="accent1">
                    <a:lumMod val="50000"/>
                  </a:schemeClr>
                </a:solidFill>
              </a:rPr>
              <a:t> contrasting to the products being produced</a:t>
            </a:r>
          </a:p>
          <a:p>
            <a:endParaRPr lang="en-US" sz="2000" b="1" dirty="0">
              <a:solidFill>
                <a:schemeClr val="accent1">
                  <a:lumMod val="50000"/>
                </a:schemeClr>
              </a:solidFill>
            </a:endParaRPr>
          </a:p>
          <a:p>
            <a:r>
              <a:rPr lang="en-US" sz="2000" b="1" dirty="0">
                <a:solidFill>
                  <a:schemeClr val="accent1">
                    <a:lumMod val="50000"/>
                  </a:schemeClr>
                </a:solidFill>
              </a:rPr>
              <a:t> • Expert medical advice should be utilized to advise on the precautions to be taken in the event of illness or open wounds. In the absence of this, the line manager will decide on fitness to enter the manufacturing area </a:t>
            </a:r>
            <a:endParaRPr lang="en-PH" sz="2000" b="1" dirty="0">
              <a:solidFill>
                <a:schemeClr val="accent1">
                  <a:lumMod val="50000"/>
                </a:schemeClr>
              </a:solidFill>
            </a:endParaRPr>
          </a:p>
        </p:txBody>
      </p:sp>
      <p:pic>
        <p:nvPicPr>
          <p:cNvPr id="5" name="Picture 4">
            <a:extLst>
              <a:ext uri="{FF2B5EF4-FFF2-40B4-BE49-F238E27FC236}">
                <a16:creationId xmlns:a16="http://schemas.microsoft.com/office/drawing/2014/main" id="{9001F80F-27BA-493B-A87E-D5102484A5CC}"/>
              </a:ext>
            </a:extLst>
          </p:cNvPr>
          <p:cNvPicPr>
            <a:picLocks noChangeAspect="1"/>
          </p:cNvPicPr>
          <p:nvPr/>
        </p:nvPicPr>
        <p:blipFill>
          <a:blip r:embed="rId2"/>
          <a:stretch>
            <a:fillRect/>
          </a:stretch>
        </p:blipFill>
        <p:spPr>
          <a:xfrm>
            <a:off x="5548226" y="5882640"/>
            <a:ext cx="1095548" cy="10048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DD74DEFE-6CC8-417E-8CB9-237071391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425" y="330591"/>
            <a:ext cx="1083212" cy="541606"/>
          </a:xfrm>
          <a:prstGeom prst="rect">
            <a:avLst/>
          </a:prstGeom>
        </p:spPr>
      </p:pic>
    </p:spTree>
    <p:extLst>
      <p:ext uri="{BB962C8B-B14F-4D97-AF65-F5344CB8AC3E}">
        <p14:creationId xmlns:p14="http://schemas.microsoft.com/office/powerpoint/2010/main" val="15408332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6898D33-6A6B-4E6A-B919-81F50327DA7A}"/>
              </a:ext>
            </a:extLst>
          </p:cNvPr>
          <p:cNvSpPr txBox="1"/>
          <p:nvPr/>
        </p:nvSpPr>
        <p:spPr>
          <a:xfrm>
            <a:off x="7536873" y="5734110"/>
            <a:ext cx="4544291" cy="892552"/>
          </a:xfrm>
          <a:prstGeom prst="rect">
            <a:avLst/>
          </a:prstGeom>
          <a:noFill/>
        </p:spPr>
        <p:txBody>
          <a:bodyPr wrap="square" rtlCol="0">
            <a:spAutoFit/>
          </a:bodyPr>
          <a:lstStyle/>
          <a:p>
            <a:pPr algn="ctr"/>
            <a:r>
              <a:rPr lang="en-PH" sz="2000" dirty="0">
                <a:solidFill>
                  <a:schemeClr val="bg1"/>
                </a:solidFill>
                <a:latin typeface="Verdana" panose="020B0604030504040204" pitchFamily="34" charset="0"/>
                <a:ea typeface="Verdana" panose="020B0604030504040204" pitchFamily="34" charset="0"/>
                <a:cs typeface="Verdana" panose="020B0604030504040204" pitchFamily="34" charset="0"/>
              </a:rPr>
              <a:t>Visit us </a:t>
            </a:r>
          </a:p>
          <a:p>
            <a:pPr algn="ctr"/>
            <a:r>
              <a:rPr lang="en-PH" sz="3200" b="1" dirty="0">
                <a:solidFill>
                  <a:schemeClr val="bg1"/>
                </a:solidFill>
                <a:latin typeface="Verdana" panose="020B0604030504040204" pitchFamily="34" charset="0"/>
                <a:ea typeface="Verdana" panose="020B0604030504040204" pitchFamily="34" charset="0"/>
                <a:cs typeface="Verdana" panose="020B0604030504040204" pitchFamily="34" charset="0"/>
              </a:rPr>
              <a:t>www.pcl.com.ph</a:t>
            </a:r>
          </a:p>
        </p:txBody>
      </p:sp>
      <p:pic>
        <p:nvPicPr>
          <p:cNvPr id="9" name="Picture 8">
            <a:extLst>
              <a:ext uri="{FF2B5EF4-FFF2-40B4-BE49-F238E27FC236}">
                <a16:creationId xmlns:a16="http://schemas.microsoft.com/office/drawing/2014/main" id="{5189297B-8E84-4957-A2BF-F00902BD03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277" y="548044"/>
            <a:ext cx="3306704" cy="1533544"/>
          </a:xfrm>
          <a:prstGeom prst="rect">
            <a:avLst/>
          </a:prstGeom>
        </p:spPr>
      </p:pic>
      <p:sp>
        <p:nvSpPr>
          <p:cNvPr id="2" name="Rectangle 1">
            <a:extLst>
              <a:ext uri="{FF2B5EF4-FFF2-40B4-BE49-F238E27FC236}">
                <a16:creationId xmlns:a16="http://schemas.microsoft.com/office/drawing/2014/main" id="{00F7A02F-56AA-4B3A-8958-335460259513}"/>
              </a:ext>
            </a:extLst>
          </p:cNvPr>
          <p:cNvSpPr/>
          <p:nvPr/>
        </p:nvSpPr>
        <p:spPr>
          <a:xfrm>
            <a:off x="2167680" y="2551837"/>
            <a:ext cx="7856639" cy="1754326"/>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Verdana" panose="020B0604030504040204" pitchFamily="34" charset="0"/>
                <a:ea typeface="Verdana" panose="020B0604030504040204" pitchFamily="34" charset="0"/>
                <a:cs typeface="Verdana" panose="020B0604030504040204" pitchFamily="34" charset="0"/>
              </a:rPr>
              <a:t>End of Presentation</a:t>
            </a:r>
          </a:p>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Verdana" panose="020B0604030504040204" pitchFamily="34" charset="0"/>
                <a:ea typeface="Verdana" panose="020B0604030504040204" pitchFamily="34" charset="0"/>
                <a:cs typeface="Verdana" panose="020B0604030504040204" pitchFamily="34" charset="0"/>
              </a:rPr>
              <a:t>THANK YOU!</a:t>
            </a:r>
            <a:endParaRPr lang="en-PH"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418296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93BA6-FBEE-4DA4-A1A0-856582AFB530}"/>
              </a:ext>
            </a:extLst>
          </p:cNvPr>
          <p:cNvSpPr>
            <a:spLocks noGrp="1"/>
          </p:cNvSpPr>
          <p:nvPr>
            <p:ph type="title"/>
          </p:nvPr>
        </p:nvSpPr>
        <p:spPr>
          <a:xfrm>
            <a:off x="1640058" y="225009"/>
            <a:ext cx="4732607" cy="647188"/>
          </a:xfrm>
          <a:solidFill>
            <a:schemeClr val="bg1">
              <a:lumMod val="65000"/>
            </a:schemeClr>
          </a:solidFill>
        </p:spPr>
        <p:txBody>
          <a:bodyPr>
            <a:noAutofit/>
          </a:bodyPr>
          <a:lstStyle/>
          <a:p>
            <a:r>
              <a:rPr lang="en-PH" sz="2400" b="1" dirty="0"/>
              <a:t>GOOD MANUFACTURING PRACTICES</a:t>
            </a:r>
          </a:p>
        </p:txBody>
      </p:sp>
      <p:pic>
        <p:nvPicPr>
          <p:cNvPr id="5" name="Picture 4">
            <a:extLst>
              <a:ext uri="{FF2B5EF4-FFF2-40B4-BE49-F238E27FC236}">
                <a16:creationId xmlns:a16="http://schemas.microsoft.com/office/drawing/2014/main" id="{BB1D4A6D-B598-4D25-8E97-786F125302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45" y="225009"/>
            <a:ext cx="1083212" cy="541606"/>
          </a:xfrm>
          <a:prstGeom prst="rect">
            <a:avLst/>
          </a:prstGeom>
        </p:spPr>
      </p:pic>
      <p:sp>
        <p:nvSpPr>
          <p:cNvPr id="6" name="TextBox 5">
            <a:extLst>
              <a:ext uri="{FF2B5EF4-FFF2-40B4-BE49-F238E27FC236}">
                <a16:creationId xmlns:a16="http://schemas.microsoft.com/office/drawing/2014/main" id="{4964D80B-82EC-49A9-89F9-6FE7BC6DC896}"/>
              </a:ext>
            </a:extLst>
          </p:cNvPr>
          <p:cNvSpPr txBox="1"/>
          <p:nvPr/>
        </p:nvSpPr>
        <p:spPr>
          <a:xfrm>
            <a:off x="773723" y="1716258"/>
            <a:ext cx="4839286" cy="1569660"/>
          </a:xfrm>
          <a:prstGeom prst="rect">
            <a:avLst/>
          </a:prstGeom>
          <a:noFill/>
        </p:spPr>
        <p:txBody>
          <a:bodyPr wrap="square" rtlCol="0">
            <a:spAutoFit/>
          </a:bodyPr>
          <a:lstStyle/>
          <a:p>
            <a:r>
              <a:rPr lang="en-PH" sz="2400" dirty="0">
                <a:latin typeface="Arial" panose="020B0604020202020204" pitchFamily="34" charset="0"/>
                <a:cs typeface="Arial" panose="020B0604020202020204" pitchFamily="34" charset="0"/>
              </a:rPr>
              <a:t>GMP is a system for ensuring that products are consistently produced and controlled according to </a:t>
            </a:r>
            <a:r>
              <a:rPr lang="en-PH" sz="2400" b="1" dirty="0">
                <a:latin typeface="Arial" panose="020B0604020202020204" pitchFamily="34" charset="0"/>
                <a:cs typeface="Arial" panose="020B0604020202020204" pitchFamily="34" charset="0"/>
              </a:rPr>
              <a:t>quality standard</a:t>
            </a:r>
          </a:p>
        </p:txBody>
      </p:sp>
      <p:sp>
        <p:nvSpPr>
          <p:cNvPr id="7" name="TextBox 6">
            <a:extLst>
              <a:ext uri="{FF2B5EF4-FFF2-40B4-BE49-F238E27FC236}">
                <a16:creationId xmlns:a16="http://schemas.microsoft.com/office/drawing/2014/main" id="{FE1BBE98-DF07-417D-AC9B-3B0EB1982607}"/>
              </a:ext>
            </a:extLst>
          </p:cNvPr>
          <p:cNvSpPr txBox="1"/>
          <p:nvPr/>
        </p:nvSpPr>
        <p:spPr>
          <a:xfrm>
            <a:off x="154745" y="5838092"/>
            <a:ext cx="1997612" cy="1019908"/>
          </a:xfrm>
          <a:prstGeom prst="rect">
            <a:avLst/>
          </a:prstGeom>
          <a:solidFill>
            <a:schemeClr val="bg1"/>
          </a:solidFill>
        </p:spPr>
        <p:txBody>
          <a:bodyPr wrap="square" rtlCol="0">
            <a:spAutoFit/>
          </a:bodyPr>
          <a:lstStyle/>
          <a:p>
            <a:endParaRPr lang="en-PH" dirty="0"/>
          </a:p>
        </p:txBody>
      </p:sp>
      <p:sp>
        <p:nvSpPr>
          <p:cNvPr id="8" name="TextBox 7">
            <a:extLst>
              <a:ext uri="{FF2B5EF4-FFF2-40B4-BE49-F238E27FC236}">
                <a16:creationId xmlns:a16="http://schemas.microsoft.com/office/drawing/2014/main" id="{FA51DBA3-B806-4BEA-9BF0-231C3727B4BE}"/>
              </a:ext>
            </a:extLst>
          </p:cNvPr>
          <p:cNvSpPr txBox="1"/>
          <p:nvPr/>
        </p:nvSpPr>
        <p:spPr>
          <a:xfrm>
            <a:off x="777241" y="4085552"/>
            <a:ext cx="4839286" cy="1200329"/>
          </a:xfrm>
          <a:prstGeom prst="rect">
            <a:avLst/>
          </a:prstGeom>
          <a:noFill/>
        </p:spPr>
        <p:txBody>
          <a:bodyPr wrap="square" rtlCol="0">
            <a:spAutoFit/>
          </a:bodyPr>
          <a:lstStyle/>
          <a:p>
            <a:r>
              <a:rPr lang="en-PH" sz="2400" dirty="0">
                <a:latin typeface="Arial" panose="020B0604020202020204" pitchFamily="34" charset="0"/>
                <a:cs typeface="Arial" panose="020B0604020202020204" pitchFamily="34" charset="0"/>
              </a:rPr>
              <a:t>Practices during the manufacturing of the product that will protect it from </a:t>
            </a:r>
            <a:r>
              <a:rPr lang="en-PH" sz="2400" b="1" dirty="0">
                <a:latin typeface="Arial" panose="020B0604020202020204" pitchFamily="34" charset="0"/>
                <a:cs typeface="Arial" panose="020B0604020202020204" pitchFamily="34" charset="0"/>
              </a:rPr>
              <a:t>contamination</a:t>
            </a:r>
          </a:p>
        </p:txBody>
      </p:sp>
      <p:pic>
        <p:nvPicPr>
          <p:cNvPr id="9" name="Picture 8">
            <a:extLst>
              <a:ext uri="{FF2B5EF4-FFF2-40B4-BE49-F238E27FC236}">
                <a16:creationId xmlns:a16="http://schemas.microsoft.com/office/drawing/2014/main" id="{109D891B-75CD-4B3A-8539-E3C835ADE8F6}"/>
              </a:ext>
            </a:extLst>
          </p:cNvPr>
          <p:cNvPicPr>
            <a:picLocks noChangeAspect="1"/>
          </p:cNvPicPr>
          <p:nvPr/>
        </p:nvPicPr>
        <p:blipFill>
          <a:blip r:embed="rId4"/>
          <a:stretch>
            <a:fillRect/>
          </a:stretch>
        </p:blipFill>
        <p:spPr>
          <a:xfrm>
            <a:off x="6372665" y="872197"/>
            <a:ext cx="5401993" cy="4853104"/>
          </a:xfrm>
          <a:prstGeom prst="rect">
            <a:avLst/>
          </a:prstGeom>
        </p:spPr>
      </p:pic>
    </p:spTree>
    <p:extLst>
      <p:ext uri="{BB962C8B-B14F-4D97-AF65-F5344CB8AC3E}">
        <p14:creationId xmlns:p14="http://schemas.microsoft.com/office/powerpoint/2010/main" val="2521013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D6C21D-B8AC-4B01-B006-8B2E393B2EBE}"/>
              </a:ext>
            </a:extLst>
          </p:cNvPr>
          <p:cNvSpPr/>
          <p:nvPr/>
        </p:nvSpPr>
        <p:spPr>
          <a:xfrm>
            <a:off x="211877" y="2516445"/>
            <a:ext cx="5245540"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CONTAMINATION</a:t>
            </a:r>
          </a:p>
        </p:txBody>
      </p:sp>
      <p:pic>
        <p:nvPicPr>
          <p:cNvPr id="3" name="Picture 2">
            <a:extLst>
              <a:ext uri="{FF2B5EF4-FFF2-40B4-BE49-F238E27FC236}">
                <a16:creationId xmlns:a16="http://schemas.microsoft.com/office/drawing/2014/main" id="{C7672BAB-E046-42FD-8718-35069F64D8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384" y="1671711"/>
            <a:ext cx="1399735" cy="731744"/>
          </a:xfrm>
          <a:prstGeom prst="rect">
            <a:avLst/>
          </a:prstGeom>
        </p:spPr>
      </p:pic>
    </p:spTree>
    <p:extLst>
      <p:ext uri="{BB962C8B-B14F-4D97-AF65-F5344CB8AC3E}">
        <p14:creationId xmlns:p14="http://schemas.microsoft.com/office/powerpoint/2010/main" val="1295713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22DE2C-7C5E-4E87-90D2-92BD5EBD74C6}"/>
              </a:ext>
            </a:extLst>
          </p:cNvPr>
          <p:cNvSpPr>
            <a:spLocks noGrp="1"/>
          </p:cNvSpPr>
          <p:nvPr>
            <p:ph type="title"/>
          </p:nvPr>
        </p:nvSpPr>
        <p:spPr>
          <a:xfrm>
            <a:off x="1640058" y="225009"/>
            <a:ext cx="2764301" cy="647188"/>
          </a:xfrm>
          <a:solidFill>
            <a:schemeClr val="bg1">
              <a:lumMod val="65000"/>
            </a:schemeClr>
          </a:solidFill>
        </p:spPr>
        <p:txBody>
          <a:bodyPr>
            <a:noAutofit/>
          </a:bodyPr>
          <a:lstStyle/>
          <a:p>
            <a:r>
              <a:rPr lang="en-PH" sz="2400" b="1" dirty="0"/>
              <a:t>CONTAMINATION</a:t>
            </a:r>
          </a:p>
        </p:txBody>
      </p:sp>
      <p:sp>
        <p:nvSpPr>
          <p:cNvPr id="8" name="TextBox 7">
            <a:extLst>
              <a:ext uri="{FF2B5EF4-FFF2-40B4-BE49-F238E27FC236}">
                <a16:creationId xmlns:a16="http://schemas.microsoft.com/office/drawing/2014/main" id="{09D0C85D-3A14-4F21-8DC3-9E14FAC8E242}"/>
              </a:ext>
            </a:extLst>
          </p:cNvPr>
          <p:cNvSpPr txBox="1"/>
          <p:nvPr/>
        </p:nvSpPr>
        <p:spPr>
          <a:xfrm>
            <a:off x="137160" y="5882640"/>
            <a:ext cx="2148840" cy="750351"/>
          </a:xfrm>
          <a:prstGeom prst="rect">
            <a:avLst/>
          </a:prstGeom>
          <a:solidFill>
            <a:schemeClr val="bg1"/>
          </a:solidFill>
        </p:spPr>
        <p:txBody>
          <a:bodyPr wrap="square" rtlCol="0">
            <a:spAutoFit/>
          </a:bodyPr>
          <a:lstStyle/>
          <a:p>
            <a:endParaRPr lang="en-PH" dirty="0"/>
          </a:p>
        </p:txBody>
      </p:sp>
      <p:pic>
        <p:nvPicPr>
          <p:cNvPr id="9" name="Picture 8">
            <a:extLst>
              <a:ext uri="{FF2B5EF4-FFF2-40B4-BE49-F238E27FC236}">
                <a16:creationId xmlns:a16="http://schemas.microsoft.com/office/drawing/2014/main" id="{6C791AFE-E3A9-4526-9D98-C62A1DF7F7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45" y="225009"/>
            <a:ext cx="1083212" cy="541606"/>
          </a:xfrm>
          <a:prstGeom prst="rect">
            <a:avLst/>
          </a:prstGeom>
        </p:spPr>
      </p:pic>
      <p:sp>
        <p:nvSpPr>
          <p:cNvPr id="10" name="TextBox 9">
            <a:extLst>
              <a:ext uri="{FF2B5EF4-FFF2-40B4-BE49-F238E27FC236}">
                <a16:creationId xmlns:a16="http://schemas.microsoft.com/office/drawing/2014/main" id="{3700D36E-65D1-49C9-AC4E-30164F6420DA}"/>
              </a:ext>
            </a:extLst>
          </p:cNvPr>
          <p:cNvSpPr txBox="1"/>
          <p:nvPr/>
        </p:nvSpPr>
        <p:spPr>
          <a:xfrm>
            <a:off x="1447800" y="1403156"/>
            <a:ext cx="6141720" cy="830997"/>
          </a:xfrm>
          <a:prstGeom prst="rect">
            <a:avLst/>
          </a:prstGeom>
          <a:noFill/>
        </p:spPr>
        <p:txBody>
          <a:bodyPr wrap="square" rtlCol="0">
            <a:spAutoFit/>
          </a:bodyPr>
          <a:lstStyle/>
          <a:p>
            <a:pPr marL="342900" indent="-342900">
              <a:buFont typeface="Wingdings" panose="05000000000000000000" pitchFamily="2" charset="2"/>
              <a:buChar char="q"/>
            </a:pPr>
            <a:r>
              <a:rPr lang="en-PH" sz="2400" dirty="0">
                <a:latin typeface="Arial" panose="020B0604020202020204" pitchFamily="34" charset="0"/>
                <a:cs typeface="Arial" panose="020B0604020202020204" pitchFamily="34" charset="0"/>
              </a:rPr>
              <a:t>This is the presence of any foreign material in the product</a:t>
            </a:r>
            <a:r>
              <a:rPr lang="en-PH" sz="2000" dirty="0">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F287B6C8-66AE-4DEC-A682-A8C0C2879CB5}"/>
              </a:ext>
            </a:extLst>
          </p:cNvPr>
          <p:cNvSpPr txBox="1"/>
          <p:nvPr/>
        </p:nvSpPr>
        <p:spPr>
          <a:xfrm>
            <a:off x="1409699" y="2726257"/>
            <a:ext cx="5989320" cy="1200329"/>
          </a:xfrm>
          <a:prstGeom prst="rect">
            <a:avLst/>
          </a:prstGeom>
          <a:noFill/>
        </p:spPr>
        <p:txBody>
          <a:bodyPr wrap="square" rtlCol="0">
            <a:spAutoFit/>
          </a:bodyPr>
          <a:lstStyle/>
          <a:p>
            <a:pPr marL="342900" indent="-342900">
              <a:buFont typeface="Wingdings" panose="05000000000000000000" pitchFamily="2" charset="2"/>
              <a:buChar char="q"/>
            </a:pPr>
            <a:r>
              <a:rPr lang="en-PH" sz="2400" dirty="0">
                <a:latin typeface="Arial" panose="020B0604020202020204" pitchFamily="34" charset="0"/>
                <a:cs typeface="Arial" panose="020B0604020202020204" pitchFamily="34" charset="0"/>
              </a:rPr>
              <a:t>This material may be an ingredient that is not listed in its formulation, a strand of hair even a microorganism.</a:t>
            </a:r>
          </a:p>
        </p:txBody>
      </p:sp>
      <p:sp>
        <p:nvSpPr>
          <p:cNvPr id="12" name="TextBox 11">
            <a:extLst>
              <a:ext uri="{FF2B5EF4-FFF2-40B4-BE49-F238E27FC236}">
                <a16:creationId xmlns:a16="http://schemas.microsoft.com/office/drawing/2014/main" id="{181224FC-B469-4658-B867-D5FA7FE2E70F}"/>
              </a:ext>
            </a:extLst>
          </p:cNvPr>
          <p:cNvSpPr txBox="1"/>
          <p:nvPr/>
        </p:nvSpPr>
        <p:spPr>
          <a:xfrm>
            <a:off x="1447800" y="4468387"/>
            <a:ext cx="4972929" cy="461665"/>
          </a:xfrm>
          <a:prstGeom prst="rect">
            <a:avLst/>
          </a:prstGeom>
          <a:noFill/>
        </p:spPr>
        <p:txBody>
          <a:bodyPr wrap="square" rtlCol="0">
            <a:spAutoFit/>
          </a:bodyPr>
          <a:lstStyle/>
          <a:p>
            <a:r>
              <a:rPr lang="en-PH" sz="2400" dirty="0"/>
              <a:t>4 Types of Contamination / Hazard</a:t>
            </a:r>
            <a:r>
              <a:rPr lang="en-PH" dirty="0"/>
              <a:t>:</a:t>
            </a:r>
          </a:p>
        </p:txBody>
      </p:sp>
      <p:sp>
        <p:nvSpPr>
          <p:cNvPr id="13" name="TextBox 12">
            <a:extLst>
              <a:ext uri="{FF2B5EF4-FFF2-40B4-BE49-F238E27FC236}">
                <a16:creationId xmlns:a16="http://schemas.microsoft.com/office/drawing/2014/main" id="{B4F63F29-1472-430B-95F6-C741CBCC6F36}"/>
              </a:ext>
            </a:extLst>
          </p:cNvPr>
          <p:cNvSpPr txBox="1"/>
          <p:nvPr/>
        </p:nvSpPr>
        <p:spPr>
          <a:xfrm>
            <a:off x="1447800" y="5097810"/>
            <a:ext cx="3558540" cy="1569660"/>
          </a:xfrm>
          <a:prstGeom prst="rect">
            <a:avLst/>
          </a:prstGeom>
          <a:noFill/>
        </p:spPr>
        <p:txBody>
          <a:bodyPr wrap="square" rtlCol="0">
            <a:spAutoFit/>
          </a:bodyPr>
          <a:lstStyle/>
          <a:p>
            <a:pPr marL="342900" indent="-342900">
              <a:buFont typeface="+mj-lt"/>
              <a:buAutoNum type="arabicPeriod"/>
            </a:pPr>
            <a:r>
              <a:rPr lang="en-PH" sz="2400" dirty="0">
                <a:latin typeface="Arial" panose="020B0604020202020204" pitchFamily="34" charset="0"/>
                <a:cs typeface="Arial" panose="020B0604020202020204" pitchFamily="34" charset="0"/>
              </a:rPr>
              <a:t>Chemical</a:t>
            </a:r>
          </a:p>
          <a:p>
            <a:pPr marL="342900" indent="-342900">
              <a:buFont typeface="+mj-lt"/>
              <a:buAutoNum type="arabicPeriod"/>
            </a:pPr>
            <a:r>
              <a:rPr lang="en-PH" sz="2400" dirty="0">
                <a:latin typeface="Arial" panose="020B0604020202020204" pitchFamily="34" charset="0"/>
                <a:cs typeface="Arial" panose="020B0604020202020204" pitchFamily="34" charset="0"/>
              </a:rPr>
              <a:t>Physical</a:t>
            </a:r>
          </a:p>
          <a:p>
            <a:pPr marL="342900" indent="-342900">
              <a:buFont typeface="+mj-lt"/>
              <a:buAutoNum type="arabicPeriod"/>
            </a:pPr>
            <a:r>
              <a:rPr lang="en-PH" sz="2400" dirty="0">
                <a:latin typeface="Arial" panose="020B0604020202020204" pitchFamily="34" charset="0"/>
                <a:cs typeface="Arial" panose="020B0604020202020204" pitchFamily="34" charset="0"/>
              </a:rPr>
              <a:t>Microbiological</a:t>
            </a:r>
          </a:p>
          <a:p>
            <a:pPr marL="342900" indent="-342900">
              <a:buFont typeface="+mj-lt"/>
              <a:buAutoNum type="arabicPeriod"/>
            </a:pPr>
            <a:r>
              <a:rPr lang="en-PH" sz="2400" dirty="0">
                <a:latin typeface="Arial" panose="020B0604020202020204" pitchFamily="34" charset="0"/>
                <a:cs typeface="Arial" panose="020B0604020202020204" pitchFamily="34" charset="0"/>
              </a:rPr>
              <a:t>Allergen</a:t>
            </a:r>
          </a:p>
        </p:txBody>
      </p:sp>
    </p:spTree>
    <p:extLst>
      <p:ext uri="{BB962C8B-B14F-4D97-AF65-F5344CB8AC3E}">
        <p14:creationId xmlns:p14="http://schemas.microsoft.com/office/powerpoint/2010/main" val="2922664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4C7A44-F411-446B-AB01-4EA26AE758A2}"/>
              </a:ext>
            </a:extLst>
          </p:cNvPr>
          <p:cNvSpPr txBox="1">
            <a:spLocks/>
          </p:cNvSpPr>
          <p:nvPr/>
        </p:nvSpPr>
        <p:spPr>
          <a:xfrm>
            <a:off x="1640058" y="225009"/>
            <a:ext cx="3709182" cy="647188"/>
          </a:xfrm>
          <a:prstGeom prst="rect">
            <a:avLst/>
          </a:prstGeom>
          <a:solidFill>
            <a:schemeClr val="bg1">
              <a:lumMod val="65000"/>
            </a:schemeClr>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PH" sz="2400" b="1" dirty="0"/>
              <a:t>PHYSICAL CONTAMINATION</a:t>
            </a:r>
          </a:p>
        </p:txBody>
      </p:sp>
      <p:pic>
        <p:nvPicPr>
          <p:cNvPr id="5" name="Picture 4">
            <a:extLst>
              <a:ext uri="{FF2B5EF4-FFF2-40B4-BE49-F238E27FC236}">
                <a16:creationId xmlns:a16="http://schemas.microsoft.com/office/drawing/2014/main" id="{60F3E642-85F2-40BD-9528-ECF4C9F53F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425" y="330591"/>
            <a:ext cx="1083212" cy="541606"/>
          </a:xfrm>
          <a:prstGeom prst="rect">
            <a:avLst/>
          </a:prstGeom>
        </p:spPr>
      </p:pic>
      <p:sp>
        <p:nvSpPr>
          <p:cNvPr id="6" name="TextBox 5">
            <a:extLst>
              <a:ext uri="{FF2B5EF4-FFF2-40B4-BE49-F238E27FC236}">
                <a16:creationId xmlns:a16="http://schemas.microsoft.com/office/drawing/2014/main" id="{AC2D3736-535F-4BE2-9169-EF3749E61775}"/>
              </a:ext>
            </a:extLst>
          </p:cNvPr>
          <p:cNvSpPr txBox="1"/>
          <p:nvPr/>
        </p:nvSpPr>
        <p:spPr>
          <a:xfrm>
            <a:off x="1640058" y="1478280"/>
            <a:ext cx="7382022" cy="830997"/>
          </a:xfrm>
          <a:prstGeom prst="rect">
            <a:avLst/>
          </a:prstGeom>
          <a:noFill/>
        </p:spPr>
        <p:txBody>
          <a:bodyPr wrap="square" rtlCol="0">
            <a:spAutoFit/>
          </a:bodyPr>
          <a:lstStyle/>
          <a:p>
            <a:pPr marL="342900" indent="-342900">
              <a:buFont typeface="Wingdings" panose="05000000000000000000" pitchFamily="2" charset="2"/>
              <a:buChar char="q"/>
            </a:pPr>
            <a:r>
              <a:rPr lang="en-PH" sz="2400" dirty="0">
                <a:latin typeface="Arial" panose="020B0604020202020204" pitchFamily="34" charset="0"/>
                <a:cs typeface="Arial" panose="020B0604020202020204" pitchFamily="34" charset="0"/>
              </a:rPr>
              <a:t>Occurs when foreign bodies are accidentally  or intentionally incorporated in the product</a:t>
            </a:r>
            <a:r>
              <a:rPr lang="en-PH" sz="2000" dirty="0"/>
              <a:t>.</a:t>
            </a:r>
          </a:p>
        </p:txBody>
      </p:sp>
      <p:sp>
        <p:nvSpPr>
          <p:cNvPr id="7" name="TextBox 6">
            <a:extLst>
              <a:ext uri="{FF2B5EF4-FFF2-40B4-BE49-F238E27FC236}">
                <a16:creationId xmlns:a16="http://schemas.microsoft.com/office/drawing/2014/main" id="{7A0CE323-F214-43BA-B756-426B8C26C667}"/>
              </a:ext>
            </a:extLst>
          </p:cNvPr>
          <p:cNvSpPr txBox="1"/>
          <p:nvPr/>
        </p:nvSpPr>
        <p:spPr>
          <a:xfrm>
            <a:off x="1798320" y="2727960"/>
            <a:ext cx="3718560" cy="523220"/>
          </a:xfrm>
          <a:prstGeom prst="rect">
            <a:avLst/>
          </a:prstGeom>
          <a:noFill/>
        </p:spPr>
        <p:txBody>
          <a:bodyPr wrap="square" rtlCol="0">
            <a:spAutoFit/>
          </a:bodyPr>
          <a:lstStyle/>
          <a:p>
            <a:r>
              <a:rPr lang="en-PH" sz="2800" u="sng" dirty="0"/>
              <a:t>Physical Contaminants:</a:t>
            </a:r>
          </a:p>
        </p:txBody>
      </p:sp>
      <p:sp>
        <p:nvSpPr>
          <p:cNvPr id="8" name="TextBox 7">
            <a:extLst>
              <a:ext uri="{FF2B5EF4-FFF2-40B4-BE49-F238E27FC236}">
                <a16:creationId xmlns:a16="http://schemas.microsoft.com/office/drawing/2014/main" id="{C6F27724-115B-4AC7-8EDD-63CEACCCFDC4}"/>
              </a:ext>
            </a:extLst>
          </p:cNvPr>
          <p:cNvSpPr txBox="1"/>
          <p:nvPr/>
        </p:nvSpPr>
        <p:spPr>
          <a:xfrm>
            <a:off x="1798320" y="3429000"/>
            <a:ext cx="3718560" cy="3046988"/>
          </a:xfrm>
          <a:prstGeom prst="rect">
            <a:avLst/>
          </a:prstGeom>
          <a:noFill/>
        </p:spPr>
        <p:txBody>
          <a:bodyPr wrap="square" rtlCol="0">
            <a:spAutoFit/>
          </a:bodyPr>
          <a:lstStyle/>
          <a:p>
            <a:pPr marL="285750" indent="-285750">
              <a:buFont typeface="Arial" panose="020B0604020202020204" pitchFamily="34" charset="0"/>
              <a:buChar char="•"/>
            </a:pPr>
            <a:r>
              <a:rPr lang="en-PH" sz="2400" dirty="0">
                <a:latin typeface="Arial" panose="020B0604020202020204" pitchFamily="34" charset="0"/>
                <a:cs typeface="Arial" panose="020B0604020202020204" pitchFamily="34" charset="0"/>
              </a:rPr>
              <a:t>Machine parts-</a:t>
            </a:r>
          </a:p>
          <a:p>
            <a:r>
              <a:rPr lang="en-PH" sz="2400" dirty="0">
                <a:latin typeface="Arial" panose="020B0604020202020204" pitchFamily="34" charset="0"/>
                <a:cs typeface="Arial" panose="020B0604020202020204" pitchFamily="34" charset="0"/>
              </a:rPr>
              <a:t>	bolts, nuts, gasket</a:t>
            </a:r>
          </a:p>
          <a:p>
            <a:pPr marL="342900" indent="-342900">
              <a:buFont typeface="Arial" panose="020B0604020202020204" pitchFamily="34" charset="0"/>
              <a:buChar char="•"/>
            </a:pPr>
            <a:r>
              <a:rPr lang="en-PH" sz="2400" dirty="0">
                <a:latin typeface="Arial" panose="020B0604020202020204" pitchFamily="34" charset="0"/>
                <a:cs typeface="Arial" panose="020B0604020202020204" pitchFamily="34" charset="0"/>
              </a:rPr>
              <a:t>Hair Strand, Finger nail</a:t>
            </a:r>
          </a:p>
          <a:p>
            <a:pPr marL="342900" indent="-342900">
              <a:buFont typeface="Arial" panose="020B0604020202020204" pitchFamily="34" charset="0"/>
              <a:buChar char="•"/>
            </a:pPr>
            <a:r>
              <a:rPr lang="en-PH" sz="2400" dirty="0">
                <a:latin typeface="Arial" panose="020B0604020202020204" pitchFamily="34" charset="0"/>
                <a:cs typeface="Arial" panose="020B0604020202020204" pitchFamily="34" charset="0"/>
              </a:rPr>
              <a:t>Plastics</a:t>
            </a:r>
          </a:p>
          <a:p>
            <a:pPr marL="342900" indent="-342900">
              <a:buFont typeface="Arial" panose="020B0604020202020204" pitchFamily="34" charset="0"/>
              <a:buChar char="•"/>
            </a:pPr>
            <a:r>
              <a:rPr lang="en-PH" sz="2400" dirty="0">
                <a:latin typeface="Arial" panose="020B0604020202020204" pitchFamily="34" charset="0"/>
                <a:cs typeface="Arial" panose="020B0604020202020204" pitchFamily="34" charset="0"/>
              </a:rPr>
              <a:t>Paper</a:t>
            </a:r>
          </a:p>
          <a:p>
            <a:pPr marL="342900" indent="-342900">
              <a:buFont typeface="Arial" panose="020B0604020202020204" pitchFamily="34" charset="0"/>
              <a:buChar char="•"/>
            </a:pPr>
            <a:r>
              <a:rPr lang="en-PH" sz="2400" dirty="0">
                <a:latin typeface="Arial" panose="020B0604020202020204" pitchFamily="34" charset="0"/>
                <a:cs typeface="Arial" panose="020B0604020202020204" pitchFamily="34" charset="0"/>
              </a:rPr>
              <a:t>Wood</a:t>
            </a:r>
          </a:p>
          <a:p>
            <a:pPr marL="342900" indent="-342900">
              <a:buFont typeface="Arial" panose="020B0604020202020204" pitchFamily="34" charset="0"/>
              <a:buChar char="•"/>
            </a:pPr>
            <a:r>
              <a:rPr lang="en-PH" sz="2400" dirty="0">
                <a:latin typeface="Arial" panose="020B0604020202020204" pitchFamily="34" charset="0"/>
                <a:cs typeface="Arial" panose="020B0604020202020204" pitchFamily="34" charset="0"/>
              </a:rPr>
              <a:t>Stone</a:t>
            </a:r>
          </a:p>
          <a:p>
            <a:pPr marL="342900" indent="-342900">
              <a:buFont typeface="Arial" panose="020B0604020202020204" pitchFamily="34" charset="0"/>
              <a:buChar char="•"/>
            </a:pPr>
            <a:r>
              <a:rPr lang="en-PH" sz="2400" dirty="0">
                <a:latin typeface="Arial" panose="020B0604020202020204" pitchFamily="34" charset="0"/>
                <a:cs typeface="Arial" panose="020B0604020202020204" pitchFamily="34" charset="0"/>
              </a:rPr>
              <a:t>Insects </a:t>
            </a:r>
          </a:p>
        </p:txBody>
      </p:sp>
      <p:pic>
        <p:nvPicPr>
          <p:cNvPr id="10" name="Picture 9">
            <a:extLst>
              <a:ext uri="{FF2B5EF4-FFF2-40B4-BE49-F238E27FC236}">
                <a16:creationId xmlns:a16="http://schemas.microsoft.com/office/drawing/2014/main" id="{A9030855-ADCE-4C68-8BB9-18549E82B7D2}"/>
              </a:ext>
            </a:extLst>
          </p:cNvPr>
          <p:cNvPicPr>
            <a:picLocks noChangeAspect="1"/>
          </p:cNvPicPr>
          <p:nvPr/>
        </p:nvPicPr>
        <p:blipFill>
          <a:blip r:embed="rId3"/>
          <a:stretch>
            <a:fillRect/>
          </a:stretch>
        </p:blipFill>
        <p:spPr>
          <a:xfrm>
            <a:off x="5789294" y="3185701"/>
            <a:ext cx="2753462" cy="1538699"/>
          </a:xfrm>
          <a:prstGeom prst="rect">
            <a:avLst/>
          </a:prstGeom>
        </p:spPr>
      </p:pic>
      <p:pic>
        <p:nvPicPr>
          <p:cNvPr id="11" name="Picture 10">
            <a:extLst>
              <a:ext uri="{FF2B5EF4-FFF2-40B4-BE49-F238E27FC236}">
                <a16:creationId xmlns:a16="http://schemas.microsoft.com/office/drawing/2014/main" id="{C9922AAE-8117-4096-B768-E0162E9F9B6F}"/>
              </a:ext>
            </a:extLst>
          </p:cNvPr>
          <p:cNvPicPr>
            <a:picLocks noChangeAspect="1"/>
          </p:cNvPicPr>
          <p:nvPr/>
        </p:nvPicPr>
        <p:blipFill>
          <a:blip r:embed="rId4"/>
          <a:stretch>
            <a:fillRect/>
          </a:stretch>
        </p:blipFill>
        <p:spPr>
          <a:xfrm>
            <a:off x="8815170" y="3221756"/>
            <a:ext cx="2478405" cy="1506481"/>
          </a:xfrm>
          <a:prstGeom prst="rect">
            <a:avLst/>
          </a:prstGeom>
        </p:spPr>
      </p:pic>
      <p:pic>
        <p:nvPicPr>
          <p:cNvPr id="12" name="Picture 11">
            <a:extLst>
              <a:ext uri="{FF2B5EF4-FFF2-40B4-BE49-F238E27FC236}">
                <a16:creationId xmlns:a16="http://schemas.microsoft.com/office/drawing/2014/main" id="{86C6364B-98BD-4B6A-804A-53D61C884E9A}"/>
              </a:ext>
            </a:extLst>
          </p:cNvPr>
          <p:cNvPicPr>
            <a:picLocks noChangeAspect="1"/>
          </p:cNvPicPr>
          <p:nvPr/>
        </p:nvPicPr>
        <p:blipFill>
          <a:blip r:embed="rId5"/>
          <a:stretch>
            <a:fillRect/>
          </a:stretch>
        </p:blipFill>
        <p:spPr>
          <a:xfrm>
            <a:off x="4670546" y="4945857"/>
            <a:ext cx="1486048" cy="1486048"/>
          </a:xfrm>
          <a:prstGeom prst="rect">
            <a:avLst/>
          </a:prstGeom>
        </p:spPr>
      </p:pic>
      <p:pic>
        <p:nvPicPr>
          <p:cNvPr id="13" name="Picture 12">
            <a:extLst>
              <a:ext uri="{FF2B5EF4-FFF2-40B4-BE49-F238E27FC236}">
                <a16:creationId xmlns:a16="http://schemas.microsoft.com/office/drawing/2014/main" id="{AB436969-B480-4DCD-9297-EB091D4A8A46}"/>
              </a:ext>
            </a:extLst>
          </p:cNvPr>
          <p:cNvPicPr>
            <a:picLocks noChangeAspect="1"/>
          </p:cNvPicPr>
          <p:nvPr/>
        </p:nvPicPr>
        <p:blipFill>
          <a:blip r:embed="rId6"/>
          <a:stretch>
            <a:fillRect/>
          </a:stretch>
        </p:blipFill>
        <p:spPr>
          <a:xfrm>
            <a:off x="6305917" y="4968567"/>
            <a:ext cx="1996845" cy="1463337"/>
          </a:xfrm>
          <a:prstGeom prst="rect">
            <a:avLst/>
          </a:prstGeom>
        </p:spPr>
      </p:pic>
      <p:pic>
        <p:nvPicPr>
          <p:cNvPr id="14" name="Picture 13">
            <a:extLst>
              <a:ext uri="{FF2B5EF4-FFF2-40B4-BE49-F238E27FC236}">
                <a16:creationId xmlns:a16="http://schemas.microsoft.com/office/drawing/2014/main" id="{7CBDE383-4F20-45E4-ABA3-F623D6847544}"/>
              </a:ext>
            </a:extLst>
          </p:cNvPr>
          <p:cNvPicPr>
            <a:picLocks noChangeAspect="1"/>
          </p:cNvPicPr>
          <p:nvPr/>
        </p:nvPicPr>
        <p:blipFill>
          <a:blip r:embed="rId7"/>
          <a:stretch>
            <a:fillRect/>
          </a:stretch>
        </p:blipFill>
        <p:spPr>
          <a:xfrm>
            <a:off x="8542756" y="4968567"/>
            <a:ext cx="2569076" cy="1538698"/>
          </a:xfrm>
          <a:prstGeom prst="rect">
            <a:avLst/>
          </a:prstGeom>
        </p:spPr>
      </p:pic>
    </p:spTree>
    <p:extLst>
      <p:ext uri="{BB962C8B-B14F-4D97-AF65-F5344CB8AC3E}">
        <p14:creationId xmlns:p14="http://schemas.microsoft.com/office/powerpoint/2010/main" val="33759157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6A6C7-F2BF-448B-B266-BBC0C2A75F92}"/>
              </a:ext>
            </a:extLst>
          </p:cNvPr>
          <p:cNvSpPr txBox="1">
            <a:spLocks/>
          </p:cNvSpPr>
          <p:nvPr/>
        </p:nvSpPr>
        <p:spPr>
          <a:xfrm>
            <a:off x="1640058" y="225009"/>
            <a:ext cx="3709182" cy="647188"/>
          </a:xfrm>
          <a:prstGeom prst="rect">
            <a:avLst/>
          </a:prstGeom>
          <a:solidFill>
            <a:schemeClr val="bg1">
              <a:lumMod val="65000"/>
            </a:schemeClr>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PH" sz="2400" b="1" dirty="0"/>
              <a:t>CHEMICAL CONTAMINATION</a:t>
            </a:r>
          </a:p>
        </p:txBody>
      </p:sp>
      <p:pic>
        <p:nvPicPr>
          <p:cNvPr id="3" name="Picture 2">
            <a:extLst>
              <a:ext uri="{FF2B5EF4-FFF2-40B4-BE49-F238E27FC236}">
                <a16:creationId xmlns:a16="http://schemas.microsoft.com/office/drawing/2014/main" id="{E83E9CAB-D00B-4573-82DD-0EC8D896BE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425" y="330591"/>
            <a:ext cx="1083212" cy="541606"/>
          </a:xfrm>
          <a:prstGeom prst="rect">
            <a:avLst/>
          </a:prstGeom>
        </p:spPr>
      </p:pic>
      <p:sp>
        <p:nvSpPr>
          <p:cNvPr id="4" name="TextBox 3">
            <a:extLst>
              <a:ext uri="{FF2B5EF4-FFF2-40B4-BE49-F238E27FC236}">
                <a16:creationId xmlns:a16="http://schemas.microsoft.com/office/drawing/2014/main" id="{4C904888-1C90-4386-84D2-C15D34CA3A64}"/>
              </a:ext>
            </a:extLst>
          </p:cNvPr>
          <p:cNvSpPr txBox="1"/>
          <p:nvPr/>
        </p:nvSpPr>
        <p:spPr>
          <a:xfrm>
            <a:off x="1640058" y="1234440"/>
            <a:ext cx="7031502" cy="830997"/>
          </a:xfrm>
          <a:prstGeom prst="rect">
            <a:avLst/>
          </a:prstGeom>
          <a:noFill/>
        </p:spPr>
        <p:txBody>
          <a:bodyPr wrap="square" rtlCol="0">
            <a:spAutoFit/>
          </a:bodyPr>
          <a:lstStyle/>
          <a:p>
            <a:pPr marL="285750" indent="-285750">
              <a:buFont typeface="Wingdings" panose="05000000000000000000" pitchFamily="2" charset="2"/>
              <a:buChar char="q"/>
            </a:pPr>
            <a:r>
              <a:rPr lang="en-PH" sz="2400" dirty="0">
                <a:latin typeface="Arial" panose="020B0604020202020204" pitchFamily="34" charset="0"/>
                <a:cs typeface="Arial" panose="020B0604020202020204" pitchFamily="34" charset="0"/>
              </a:rPr>
              <a:t>Undue or Exaggerated introduction of Chemical or Ingredients in the formulation of product</a:t>
            </a:r>
          </a:p>
        </p:txBody>
      </p:sp>
      <p:sp>
        <p:nvSpPr>
          <p:cNvPr id="5" name="TextBox 4">
            <a:extLst>
              <a:ext uri="{FF2B5EF4-FFF2-40B4-BE49-F238E27FC236}">
                <a16:creationId xmlns:a16="http://schemas.microsoft.com/office/drawing/2014/main" id="{E940BDB6-09C9-4FC1-859A-E04EE48370D2}"/>
              </a:ext>
            </a:extLst>
          </p:cNvPr>
          <p:cNvSpPr txBox="1"/>
          <p:nvPr/>
        </p:nvSpPr>
        <p:spPr>
          <a:xfrm>
            <a:off x="1940168" y="2926080"/>
            <a:ext cx="4399672" cy="584775"/>
          </a:xfrm>
          <a:prstGeom prst="rect">
            <a:avLst/>
          </a:prstGeom>
          <a:noFill/>
        </p:spPr>
        <p:txBody>
          <a:bodyPr wrap="square" rtlCol="0">
            <a:spAutoFit/>
          </a:bodyPr>
          <a:lstStyle/>
          <a:p>
            <a:r>
              <a:rPr lang="en-PH" sz="3200" u="sng" dirty="0"/>
              <a:t>Chemical Contaminants</a:t>
            </a:r>
            <a:r>
              <a:rPr lang="en-PH" sz="2400" u="sng" dirty="0"/>
              <a:t>:</a:t>
            </a:r>
          </a:p>
        </p:txBody>
      </p:sp>
      <p:sp>
        <p:nvSpPr>
          <p:cNvPr id="6" name="TextBox 5">
            <a:extLst>
              <a:ext uri="{FF2B5EF4-FFF2-40B4-BE49-F238E27FC236}">
                <a16:creationId xmlns:a16="http://schemas.microsoft.com/office/drawing/2014/main" id="{4D04D629-76AF-4496-9D3E-F5DA2FFE989E}"/>
              </a:ext>
            </a:extLst>
          </p:cNvPr>
          <p:cNvSpPr txBox="1"/>
          <p:nvPr/>
        </p:nvSpPr>
        <p:spPr>
          <a:xfrm>
            <a:off x="1940167" y="3636526"/>
            <a:ext cx="4399673" cy="1938992"/>
          </a:xfrm>
          <a:prstGeom prst="rect">
            <a:avLst/>
          </a:prstGeom>
          <a:noFill/>
        </p:spPr>
        <p:txBody>
          <a:bodyPr wrap="square" rtlCol="0">
            <a:spAutoFit/>
          </a:bodyPr>
          <a:lstStyle/>
          <a:p>
            <a:pPr marL="285750" indent="-285750">
              <a:buFont typeface="Arial" panose="020B0604020202020204" pitchFamily="34" charset="0"/>
              <a:buChar char="•"/>
            </a:pPr>
            <a:r>
              <a:rPr lang="en-PH" sz="2400" dirty="0">
                <a:latin typeface="Arial" panose="020B0604020202020204" pitchFamily="34" charset="0"/>
                <a:cs typeface="Arial" panose="020B0604020202020204" pitchFamily="34" charset="0"/>
              </a:rPr>
              <a:t>Cleaning agents</a:t>
            </a:r>
          </a:p>
          <a:p>
            <a:pPr marL="285750" indent="-285750">
              <a:buFont typeface="Arial" panose="020B0604020202020204" pitchFamily="34" charset="0"/>
              <a:buChar char="•"/>
            </a:pPr>
            <a:r>
              <a:rPr lang="en-PH" sz="2400" dirty="0">
                <a:latin typeface="Arial" panose="020B0604020202020204" pitchFamily="34" charset="0"/>
                <a:cs typeface="Arial" panose="020B0604020202020204" pitchFamily="34" charset="0"/>
              </a:rPr>
              <a:t>Lubricants</a:t>
            </a:r>
          </a:p>
          <a:p>
            <a:pPr marL="285750" indent="-285750">
              <a:buFont typeface="Arial" panose="020B0604020202020204" pitchFamily="34" charset="0"/>
              <a:buChar char="•"/>
            </a:pPr>
            <a:r>
              <a:rPr lang="en-PH" sz="2400" dirty="0">
                <a:latin typeface="Arial" panose="020B0604020202020204" pitchFamily="34" charset="0"/>
                <a:cs typeface="Arial" panose="020B0604020202020204" pitchFamily="34" charset="0"/>
              </a:rPr>
              <a:t>Overdosed raw material ingredient</a:t>
            </a:r>
          </a:p>
          <a:p>
            <a:pPr marL="285750" indent="-285750">
              <a:buFont typeface="Arial" panose="020B0604020202020204" pitchFamily="34" charset="0"/>
              <a:buChar char="•"/>
            </a:pPr>
            <a:r>
              <a:rPr lang="en-PH" sz="2400" dirty="0">
                <a:latin typeface="Arial" panose="020B0604020202020204" pitchFamily="34" charset="0"/>
                <a:cs typeface="Arial" panose="020B0604020202020204" pitchFamily="34" charset="0"/>
              </a:rPr>
              <a:t>Wrong ingredient added</a:t>
            </a:r>
          </a:p>
        </p:txBody>
      </p:sp>
      <p:pic>
        <p:nvPicPr>
          <p:cNvPr id="7" name="Picture 6">
            <a:extLst>
              <a:ext uri="{FF2B5EF4-FFF2-40B4-BE49-F238E27FC236}">
                <a16:creationId xmlns:a16="http://schemas.microsoft.com/office/drawing/2014/main" id="{982DF0AD-91DC-40CB-A47A-FFFBCEF12ED4}"/>
              </a:ext>
            </a:extLst>
          </p:cNvPr>
          <p:cNvPicPr>
            <a:picLocks noChangeAspect="1"/>
          </p:cNvPicPr>
          <p:nvPr/>
        </p:nvPicPr>
        <p:blipFill>
          <a:blip r:embed="rId3"/>
          <a:stretch>
            <a:fillRect/>
          </a:stretch>
        </p:blipFill>
        <p:spPr>
          <a:xfrm>
            <a:off x="7131801" y="2784544"/>
            <a:ext cx="1672942" cy="2003853"/>
          </a:xfrm>
          <a:prstGeom prst="rect">
            <a:avLst/>
          </a:prstGeom>
        </p:spPr>
      </p:pic>
      <p:pic>
        <p:nvPicPr>
          <p:cNvPr id="8" name="Picture 7">
            <a:extLst>
              <a:ext uri="{FF2B5EF4-FFF2-40B4-BE49-F238E27FC236}">
                <a16:creationId xmlns:a16="http://schemas.microsoft.com/office/drawing/2014/main" id="{5DE6DDB0-E673-46CF-8934-C4468AAA3AEA}"/>
              </a:ext>
            </a:extLst>
          </p:cNvPr>
          <p:cNvPicPr>
            <a:picLocks noChangeAspect="1"/>
          </p:cNvPicPr>
          <p:nvPr/>
        </p:nvPicPr>
        <p:blipFill>
          <a:blip r:embed="rId4"/>
          <a:stretch>
            <a:fillRect/>
          </a:stretch>
        </p:blipFill>
        <p:spPr>
          <a:xfrm>
            <a:off x="6990479" y="4870461"/>
            <a:ext cx="1814264" cy="1770013"/>
          </a:xfrm>
          <a:prstGeom prst="rect">
            <a:avLst/>
          </a:prstGeom>
        </p:spPr>
      </p:pic>
      <p:pic>
        <p:nvPicPr>
          <p:cNvPr id="9" name="Picture 8">
            <a:extLst>
              <a:ext uri="{FF2B5EF4-FFF2-40B4-BE49-F238E27FC236}">
                <a16:creationId xmlns:a16="http://schemas.microsoft.com/office/drawing/2014/main" id="{9FD6DE59-9F73-4689-B494-DA855520A50E}"/>
              </a:ext>
            </a:extLst>
          </p:cNvPr>
          <p:cNvPicPr>
            <a:picLocks noChangeAspect="1"/>
          </p:cNvPicPr>
          <p:nvPr/>
        </p:nvPicPr>
        <p:blipFill>
          <a:blip r:embed="rId5"/>
          <a:stretch>
            <a:fillRect/>
          </a:stretch>
        </p:blipFill>
        <p:spPr>
          <a:xfrm>
            <a:off x="9353266" y="3786471"/>
            <a:ext cx="1864163" cy="1770013"/>
          </a:xfrm>
          <a:prstGeom prst="rect">
            <a:avLst/>
          </a:prstGeom>
        </p:spPr>
      </p:pic>
    </p:spTree>
    <p:extLst>
      <p:ext uri="{BB962C8B-B14F-4D97-AF65-F5344CB8AC3E}">
        <p14:creationId xmlns:p14="http://schemas.microsoft.com/office/powerpoint/2010/main" val="2183066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11D8B-D45A-44E2-8915-8507C7CF11F5}"/>
              </a:ext>
            </a:extLst>
          </p:cNvPr>
          <p:cNvSpPr txBox="1">
            <a:spLocks/>
          </p:cNvSpPr>
          <p:nvPr/>
        </p:nvSpPr>
        <p:spPr>
          <a:xfrm>
            <a:off x="1640058" y="225009"/>
            <a:ext cx="4715022" cy="647188"/>
          </a:xfrm>
          <a:prstGeom prst="rect">
            <a:avLst/>
          </a:prstGeom>
          <a:solidFill>
            <a:schemeClr val="bg1">
              <a:lumMod val="65000"/>
            </a:schemeClr>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PH" sz="2400" b="1" dirty="0"/>
              <a:t>MICROBIOLOGICAL CONTAMINATION</a:t>
            </a:r>
          </a:p>
        </p:txBody>
      </p:sp>
      <p:pic>
        <p:nvPicPr>
          <p:cNvPr id="3" name="Picture 2">
            <a:extLst>
              <a:ext uri="{FF2B5EF4-FFF2-40B4-BE49-F238E27FC236}">
                <a16:creationId xmlns:a16="http://schemas.microsoft.com/office/drawing/2014/main" id="{053D9999-CCF4-4ACB-BF89-67D644756A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425" y="330591"/>
            <a:ext cx="1083212" cy="541606"/>
          </a:xfrm>
          <a:prstGeom prst="rect">
            <a:avLst/>
          </a:prstGeom>
        </p:spPr>
      </p:pic>
      <p:sp>
        <p:nvSpPr>
          <p:cNvPr id="4" name="TextBox 3">
            <a:extLst>
              <a:ext uri="{FF2B5EF4-FFF2-40B4-BE49-F238E27FC236}">
                <a16:creationId xmlns:a16="http://schemas.microsoft.com/office/drawing/2014/main" id="{608E8E63-A39A-4323-9EA8-DEB70BF109CA}"/>
              </a:ext>
            </a:extLst>
          </p:cNvPr>
          <p:cNvSpPr txBox="1"/>
          <p:nvPr/>
        </p:nvSpPr>
        <p:spPr>
          <a:xfrm>
            <a:off x="1640058" y="1295400"/>
            <a:ext cx="5385582" cy="369332"/>
          </a:xfrm>
          <a:prstGeom prst="rect">
            <a:avLst/>
          </a:prstGeom>
          <a:noFill/>
        </p:spPr>
        <p:txBody>
          <a:bodyPr wrap="square" rtlCol="0">
            <a:spAutoFit/>
          </a:bodyPr>
          <a:lstStyle/>
          <a:p>
            <a:r>
              <a:rPr lang="en-PH" b="1" dirty="0">
                <a:latin typeface="Arial" panose="020B0604020202020204" pitchFamily="34" charset="0"/>
                <a:cs typeface="Arial" panose="020B0604020202020204" pitchFamily="34" charset="0"/>
              </a:rPr>
              <a:t>Presence of any microorganism in the product</a:t>
            </a:r>
            <a:r>
              <a:rPr lang="en-PH" b="1" dirty="0"/>
              <a:t>s</a:t>
            </a:r>
          </a:p>
        </p:txBody>
      </p:sp>
      <p:sp>
        <p:nvSpPr>
          <p:cNvPr id="5" name="TextBox 4">
            <a:extLst>
              <a:ext uri="{FF2B5EF4-FFF2-40B4-BE49-F238E27FC236}">
                <a16:creationId xmlns:a16="http://schemas.microsoft.com/office/drawing/2014/main" id="{8D9D6769-B930-48D0-B189-29A95B359072}"/>
              </a:ext>
            </a:extLst>
          </p:cNvPr>
          <p:cNvSpPr txBox="1"/>
          <p:nvPr/>
        </p:nvSpPr>
        <p:spPr>
          <a:xfrm>
            <a:off x="1640058" y="1920240"/>
            <a:ext cx="7458222" cy="1200329"/>
          </a:xfrm>
          <a:prstGeom prst="rect">
            <a:avLst/>
          </a:prstGeom>
          <a:noFill/>
        </p:spPr>
        <p:txBody>
          <a:bodyPr wrap="square" rtlCol="0">
            <a:spAutoFit/>
          </a:bodyPr>
          <a:lstStyle/>
          <a:p>
            <a:r>
              <a:rPr lang="en-PH" sz="2400" dirty="0"/>
              <a:t>A </a:t>
            </a:r>
            <a:r>
              <a:rPr lang="en-PH" sz="2400" i="1" dirty="0"/>
              <a:t>microorganism </a:t>
            </a:r>
            <a:r>
              <a:rPr lang="en-PH" sz="2400" dirty="0"/>
              <a:t>or microbe is an organism which is too small to be seen by the unaided human eye. They are microscopic and found everywhere.</a:t>
            </a:r>
          </a:p>
        </p:txBody>
      </p:sp>
      <p:sp>
        <p:nvSpPr>
          <p:cNvPr id="6" name="TextBox 5">
            <a:extLst>
              <a:ext uri="{FF2B5EF4-FFF2-40B4-BE49-F238E27FC236}">
                <a16:creationId xmlns:a16="http://schemas.microsoft.com/office/drawing/2014/main" id="{B760F022-F121-4C20-9615-325BA8498F3D}"/>
              </a:ext>
            </a:extLst>
          </p:cNvPr>
          <p:cNvSpPr txBox="1"/>
          <p:nvPr/>
        </p:nvSpPr>
        <p:spPr>
          <a:xfrm>
            <a:off x="1640058" y="3293537"/>
            <a:ext cx="2520462" cy="400110"/>
          </a:xfrm>
          <a:prstGeom prst="rect">
            <a:avLst/>
          </a:prstGeom>
          <a:noFill/>
        </p:spPr>
        <p:txBody>
          <a:bodyPr wrap="square" rtlCol="0">
            <a:spAutoFit/>
          </a:bodyPr>
          <a:lstStyle/>
          <a:p>
            <a:r>
              <a:rPr lang="en-PH" sz="2000" b="1" u="sng" dirty="0"/>
              <a:t>Types:</a:t>
            </a:r>
          </a:p>
        </p:txBody>
      </p:sp>
      <p:sp>
        <p:nvSpPr>
          <p:cNvPr id="7" name="TextBox 6">
            <a:extLst>
              <a:ext uri="{FF2B5EF4-FFF2-40B4-BE49-F238E27FC236}">
                <a16:creationId xmlns:a16="http://schemas.microsoft.com/office/drawing/2014/main" id="{759020A4-D7C0-4BB2-9E0A-2DF268FEC9CB}"/>
              </a:ext>
            </a:extLst>
          </p:cNvPr>
          <p:cNvSpPr txBox="1"/>
          <p:nvPr/>
        </p:nvSpPr>
        <p:spPr>
          <a:xfrm>
            <a:off x="1640058" y="4038600"/>
            <a:ext cx="1615440" cy="461665"/>
          </a:xfrm>
          <a:prstGeom prst="rect">
            <a:avLst/>
          </a:prstGeom>
          <a:noFill/>
        </p:spPr>
        <p:txBody>
          <a:bodyPr wrap="square" rtlCol="0">
            <a:spAutoFit/>
          </a:bodyPr>
          <a:lstStyle/>
          <a:p>
            <a:r>
              <a:rPr lang="en-PH" sz="2400" dirty="0"/>
              <a:t>Bacteria</a:t>
            </a:r>
            <a:r>
              <a:rPr lang="en-PH" dirty="0"/>
              <a:t> </a:t>
            </a:r>
          </a:p>
        </p:txBody>
      </p:sp>
      <p:sp>
        <p:nvSpPr>
          <p:cNvPr id="8" name="TextBox 7">
            <a:extLst>
              <a:ext uri="{FF2B5EF4-FFF2-40B4-BE49-F238E27FC236}">
                <a16:creationId xmlns:a16="http://schemas.microsoft.com/office/drawing/2014/main" id="{FB8F2D26-B34B-4ACB-A1B2-AEAF1C51CD3A}"/>
              </a:ext>
            </a:extLst>
          </p:cNvPr>
          <p:cNvSpPr txBox="1"/>
          <p:nvPr/>
        </p:nvSpPr>
        <p:spPr>
          <a:xfrm>
            <a:off x="1640058" y="4981616"/>
            <a:ext cx="1615440" cy="461665"/>
          </a:xfrm>
          <a:prstGeom prst="rect">
            <a:avLst/>
          </a:prstGeom>
          <a:noFill/>
        </p:spPr>
        <p:txBody>
          <a:bodyPr wrap="square" rtlCol="0">
            <a:spAutoFit/>
          </a:bodyPr>
          <a:lstStyle/>
          <a:p>
            <a:r>
              <a:rPr lang="en-PH" sz="2400" dirty="0"/>
              <a:t>Yeasts</a:t>
            </a:r>
            <a:endParaRPr lang="en-PH" dirty="0"/>
          </a:p>
        </p:txBody>
      </p:sp>
      <p:sp>
        <p:nvSpPr>
          <p:cNvPr id="9" name="TextBox 8">
            <a:extLst>
              <a:ext uri="{FF2B5EF4-FFF2-40B4-BE49-F238E27FC236}">
                <a16:creationId xmlns:a16="http://schemas.microsoft.com/office/drawing/2014/main" id="{DC29CF5E-824F-4864-839E-BCC4D981EBDD}"/>
              </a:ext>
            </a:extLst>
          </p:cNvPr>
          <p:cNvSpPr txBox="1"/>
          <p:nvPr/>
        </p:nvSpPr>
        <p:spPr>
          <a:xfrm>
            <a:off x="1640058" y="5940187"/>
            <a:ext cx="1615440" cy="461665"/>
          </a:xfrm>
          <a:prstGeom prst="rect">
            <a:avLst/>
          </a:prstGeom>
          <a:noFill/>
        </p:spPr>
        <p:txBody>
          <a:bodyPr wrap="square" rtlCol="0">
            <a:spAutoFit/>
          </a:bodyPr>
          <a:lstStyle/>
          <a:p>
            <a:r>
              <a:rPr lang="en-PH" sz="2400" dirty="0" err="1"/>
              <a:t>Moulds</a:t>
            </a:r>
            <a:endParaRPr lang="en-PH" dirty="0"/>
          </a:p>
        </p:txBody>
      </p:sp>
      <p:pic>
        <p:nvPicPr>
          <p:cNvPr id="10" name="Picture 9">
            <a:extLst>
              <a:ext uri="{FF2B5EF4-FFF2-40B4-BE49-F238E27FC236}">
                <a16:creationId xmlns:a16="http://schemas.microsoft.com/office/drawing/2014/main" id="{AA2FA5C6-9426-44B5-B1B4-371EC62CB2B3}"/>
              </a:ext>
            </a:extLst>
          </p:cNvPr>
          <p:cNvPicPr>
            <a:picLocks noChangeAspect="1"/>
          </p:cNvPicPr>
          <p:nvPr/>
        </p:nvPicPr>
        <p:blipFill>
          <a:blip r:embed="rId3"/>
          <a:stretch>
            <a:fillRect/>
          </a:stretch>
        </p:blipFill>
        <p:spPr>
          <a:xfrm>
            <a:off x="3255498" y="3569286"/>
            <a:ext cx="1182126" cy="1008748"/>
          </a:xfrm>
          <a:prstGeom prst="rect">
            <a:avLst/>
          </a:prstGeom>
        </p:spPr>
      </p:pic>
      <p:pic>
        <p:nvPicPr>
          <p:cNvPr id="11" name="Picture 10">
            <a:extLst>
              <a:ext uri="{FF2B5EF4-FFF2-40B4-BE49-F238E27FC236}">
                <a16:creationId xmlns:a16="http://schemas.microsoft.com/office/drawing/2014/main" id="{26ECCB39-3FF2-4E45-922F-1A796F3FBE79}"/>
              </a:ext>
            </a:extLst>
          </p:cNvPr>
          <p:cNvPicPr>
            <a:picLocks noChangeAspect="1"/>
          </p:cNvPicPr>
          <p:nvPr/>
        </p:nvPicPr>
        <p:blipFill>
          <a:blip r:embed="rId4"/>
          <a:stretch>
            <a:fillRect/>
          </a:stretch>
        </p:blipFill>
        <p:spPr>
          <a:xfrm>
            <a:off x="3255497" y="4678893"/>
            <a:ext cx="1182125" cy="979919"/>
          </a:xfrm>
          <a:prstGeom prst="rect">
            <a:avLst/>
          </a:prstGeom>
        </p:spPr>
      </p:pic>
      <p:pic>
        <p:nvPicPr>
          <p:cNvPr id="12" name="Picture 11">
            <a:extLst>
              <a:ext uri="{FF2B5EF4-FFF2-40B4-BE49-F238E27FC236}">
                <a16:creationId xmlns:a16="http://schemas.microsoft.com/office/drawing/2014/main" id="{351DB6EC-965D-4202-8D3B-8554DAA174C2}"/>
              </a:ext>
            </a:extLst>
          </p:cNvPr>
          <p:cNvPicPr>
            <a:picLocks noChangeAspect="1"/>
          </p:cNvPicPr>
          <p:nvPr/>
        </p:nvPicPr>
        <p:blipFill>
          <a:blip r:embed="rId5"/>
          <a:stretch>
            <a:fillRect/>
          </a:stretch>
        </p:blipFill>
        <p:spPr>
          <a:xfrm>
            <a:off x="3283194" y="5759671"/>
            <a:ext cx="1154428" cy="923542"/>
          </a:xfrm>
          <a:prstGeom prst="rect">
            <a:avLst/>
          </a:prstGeom>
        </p:spPr>
      </p:pic>
      <p:pic>
        <p:nvPicPr>
          <p:cNvPr id="13" name="Picture 12">
            <a:extLst>
              <a:ext uri="{FF2B5EF4-FFF2-40B4-BE49-F238E27FC236}">
                <a16:creationId xmlns:a16="http://schemas.microsoft.com/office/drawing/2014/main" id="{47D58CA0-C9B4-4C9C-BFA8-F2B9606BF01B}"/>
              </a:ext>
            </a:extLst>
          </p:cNvPr>
          <p:cNvPicPr>
            <a:picLocks noChangeAspect="1"/>
          </p:cNvPicPr>
          <p:nvPr/>
        </p:nvPicPr>
        <p:blipFill>
          <a:blip r:embed="rId6"/>
          <a:stretch>
            <a:fillRect/>
          </a:stretch>
        </p:blipFill>
        <p:spPr>
          <a:xfrm>
            <a:off x="6355080" y="3500161"/>
            <a:ext cx="2222183" cy="1481455"/>
          </a:xfrm>
          <a:prstGeom prst="rect">
            <a:avLst/>
          </a:prstGeom>
        </p:spPr>
      </p:pic>
      <p:pic>
        <p:nvPicPr>
          <p:cNvPr id="14" name="Picture 13">
            <a:extLst>
              <a:ext uri="{FF2B5EF4-FFF2-40B4-BE49-F238E27FC236}">
                <a16:creationId xmlns:a16="http://schemas.microsoft.com/office/drawing/2014/main" id="{03E5B56E-781B-4BB0-A259-5FA0D195DA67}"/>
              </a:ext>
            </a:extLst>
          </p:cNvPr>
          <p:cNvPicPr>
            <a:picLocks noChangeAspect="1"/>
          </p:cNvPicPr>
          <p:nvPr/>
        </p:nvPicPr>
        <p:blipFill>
          <a:blip r:embed="rId7"/>
          <a:stretch>
            <a:fillRect/>
          </a:stretch>
        </p:blipFill>
        <p:spPr>
          <a:xfrm>
            <a:off x="6370319" y="5200650"/>
            <a:ext cx="2222183" cy="1337310"/>
          </a:xfrm>
          <a:prstGeom prst="rect">
            <a:avLst/>
          </a:prstGeom>
        </p:spPr>
      </p:pic>
    </p:spTree>
    <p:extLst>
      <p:ext uri="{BB962C8B-B14F-4D97-AF65-F5344CB8AC3E}">
        <p14:creationId xmlns:p14="http://schemas.microsoft.com/office/powerpoint/2010/main" val="3165324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7F867-6DF2-488F-8685-00177DD55105}"/>
              </a:ext>
            </a:extLst>
          </p:cNvPr>
          <p:cNvSpPr txBox="1">
            <a:spLocks/>
          </p:cNvSpPr>
          <p:nvPr/>
        </p:nvSpPr>
        <p:spPr>
          <a:xfrm>
            <a:off x="1640058" y="225009"/>
            <a:ext cx="4715022" cy="647188"/>
          </a:xfrm>
          <a:prstGeom prst="rect">
            <a:avLst/>
          </a:prstGeom>
          <a:solidFill>
            <a:schemeClr val="bg1">
              <a:lumMod val="65000"/>
            </a:schemeClr>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PH" sz="2400" b="1" dirty="0"/>
              <a:t>MICROBIOLOGICAL CONTAMINATION</a:t>
            </a:r>
          </a:p>
        </p:txBody>
      </p:sp>
      <p:pic>
        <p:nvPicPr>
          <p:cNvPr id="3" name="Picture 2">
            <a:extLst>
              <a:ext uri="{FF2B5EF4-FFF2-40B4-BE49-F238E27FC236}">
                <a16:creationId xmlns:a16="http://schemas.microsoft.com/office/drawing/2014/main" id="{7CE62EB1-CB21-44DE-BF10-01B7623ECC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425" y="330591"/>
            <a:ext cx="1083212" cy="541606"/>
          </a:xfrm>
          <a:prstGeom prst="rect">
            <a:avLst/>
          </a:prstGeom>
        </p:spPr>
      </p:pic>
      <p:sp>
        <p:nvSpPr>
          <p:cNvPr id="4" name="TextBox 3">
            <a:extLst>
              <a:ext uri="{FF2B5EF4-FFF2-40B4-BE49-F238E27FC236}">
                <a16:creationId xmlns:a16="http://schemas.microsoft.com/office/drawing/2014/main" id="{E1F19C2D-843B-420B-B5DB-94847CC44A3D}"/>
              </a:ext>
            </a:extLst>
          </p:cNvPr>
          <p:cNvSpPr txBox="1"/>
          <p:nvPr/>
        </p:nvSpPr>
        <p:spPr>
          <a:xfrm>
            <a:off x="3921369" y="1055114"/>
            <a:ext cx="4836942" cy="400110"/>
          </a:xfrm>
          <a:prstGeom prst="rect">
            <a:avLst/>
          </a:prstGeom>
          <a:noFill/>
        </p:spPr>
        <p:txBody>
          <a:bodyPr wrap="square" rtlCol="0">
            <a:spAutoFit/>
          </a:bodyPr>
          <a:lstStyle/>
          <a:p>
            <a:r>
              <a:rPr lang="en-PH" sz="2000" b="1" dirty="0"/>
              <a:t>Factors that influence microbial growth:</a:t>
            </a:r>
          </a:p>
        </p:txBody>
      </p:sp>
      <p:sp>
        <p:nvSpPr>
          <p:cNvPr id="5" name="TextBox 4">
            <a:extLst>
              <a:ext uri="{FF2B5EF4-FFF2-40B4-BE49-F238E27FC236}">
                <a16:creationId xmlns:a16="http://schemas.microsoft.com/office/drawing/2014/main" id="{5CDBEF5C-3E32-4AC1-8E0C-061579ECF5FE}"/>
              </a:ext>
            </a:extLst>
          </p:cNvPr>
          <p:cNvSpPr txBox="1"/>
          <p:nvPr/>
        </p:nvSpPr>
        <p:spPr>
          <a:xfrm>
            <a:off x="3921369" y="1515031"/>
            <a:ext cx="1697502" cy="461665"/>
          </a:xfrm>
          <a:prstGeom prst="rect">
            <a:avLst/>
          </a:prstGeom>
          <a:noFill/>
        </p:spPr>
        <p:txBody>
          <a:bodyPr wrap="square" rtlCol="0">
            <a:spAutoFit/>
          </a:bodyPr>
          <a:lstStyle/>
          <a:p>
            <a:pPr marL="285750" indent="-285750">
              <a:buFont typeface="Arial" panose="020B0604020202020204" pitchFamily="34" charset="0"/>
              <a:buChar char="•"/>
            </a:pPr>
            <a:r>
              <a:rPr lang="en-PH" sz="2400" dirty="0"/>
              <a:t>Time</a:t>
            </a:r>
          </a:p>
        </p:txBody>
      </p:sp>
      <p:pic>
        <p:nvPicPr>
          <p:cNvPr id="6" name="Picture 5">
            <a:extLst>
              <a:ext uri="{FF2B5EF4-FFF2-40B4-BE49-F238E27FC236}">
                <a16:creationId xmlns:a16="http://schemas.microsoft.com/office/drawing/2014/main" id="{5DBCAFE5-73F2-4A5F-ABB1-02A6D0551A89}"/>
              </a:ext>
            </a:extLst>
          </p:cNvPr>
          <p:cNvPicPr>
            <a:picLocks noChangeAspect="1"/>
          </p:cNvPicPr>
          <p:nvPr/>
        </p:nvPicPr>
        <p:blipFill>
          <a:blip r:embed="rId3"/>
          <a:stretch>
            <a:fillRect/>
          </a:stretch>
        </p:blipFill>
        <p:spPr>
          <a:xfrm>
            <a:off x="4195689" y="1916889"/>
            <a:ext cx="4426268" cy="2964416"/>
          </a:xfrm>
          <a:prstGeom prst="rect">
            <a:avLst/>
          </a:prstGeom>
        </p:spPr>
      </p:pic>
      <p:sp>
        <p:nvSpPr>
          <p:cNvPr id="7" name="TextBox 6">
            <a:extLst>
              <a:ext uri="{FF2B5EF4-FFF2-40B4-BE49-F238E27FC236}">
                <a16:creationId xmlns:a16="http://schemas.microsoft.com/office/drawing/2014/main" id="{F5673196-C780-41D6-AE9B-7853CDB8118D}"/>
              </a:ext>
            </a:extLst>
          </p:cNvPr>
          <p:cNvSpPr txBox="1"/>
          <p:nvPr/>
        </p:nvSpPr>
        <p:spPr>
          <a:xfrm>
            <a:off x="3731272" y="5063331"/>
            <a:ext cx="5355102" cy="1569660"/>
          </a:xfrm>
          <a:prstGeom prst="rect">
            <a:avLst/>
          </a:prstGeom>
          <a:noFill/>
        </p:spPr>
        <p:txBody>
          <a:bodyPr wrap="square" rtlCol="0">
            <a:spAutoFit/>
          </a:bodyPr>
          <a:lstStyle/>
          <a:p>
            <a:pPr marL="285750" indent="-285750">
              <a:buFont typeface="Arial" panose="020B0604020202020204" pitchFamily="34" charset="0"/>
              <a:buChar char="•"/>
            </a:pPr>
            <a:r>
              <a:rPr lang="en-PH" sz="2400" dirty="0"/>
              <a:t>Temperature – Cold, moderate or hot</a:t>
            </a:r>
          </a:p>
          <a:p>
            <a:pPr marL="285750" indent="-285750">
              <a:buFont typeface="Arial" panose="020B0604020202020204" pitchFamily="34" charset="0"/>
              <a:buChar char="•"/>
            </a:pPr>
            <a:r>
              <a:rPr lang="en-PH" sz="2400" dirty="0"/>
              <a:t>Ph – acidic (Aw – Available water</a:t>
            </a:r>
          </a:p>
          <a:p>
            <a:pPr marL="285750" indent="-285750">
              <a:buFont typeface="Arial" panose="020B0604020202020204" pitchFamily="34" charset="0"/>
              <a:buChar char="•"/>
            </a:pPr>
            <a:r>
              <a:rPr lang="en-PH" sz="2400" dirty="0"/>
              <a:t>Nutrients</a:t>
            </a:r>
          </a:p>
          <a:p>
            <a:pPr marL="285750" indent="-285750">
              <a:buFont typeface="Arial" panose="020B0604020202020204" pitchFamily="34" charset="0"/>
              <a:buChar char="•"/>
            </a:pPr>
            <a:r>
              <a:rPr lang="en-PH" sz="2400" dirty="0"/>
              <a:t>Presence or absence of preservatives</a:t>
            </a:r>
          </a:p>
        </p:txBody>
      </p:sp>
    </p:spTree>
    <p:extLst>
      <p:ext uri="{BB962C8B-B14F-4D97-AF65-F5344CB8AC3E}">
        <p14:creationId xmlns:p14="http://schemas.microsoft.com/office/powerpoint/2010/main" val="967032174"/>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1929</TotalTime>
  <Words>1232</Words>
  <Application>Microsoft Office PowerPoint</Application>
  <PresentationFormat>Widescreen</PresentationFormat>
  <Paragraphs>203</Paragraphs>
  <Slides>29</Slides>
  <Notes>2</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29</vt:i4>
      </vt:variant>
    </vt:vector>
  </HeadingPairs>
  <TitlesOfParts>
    <vt:vector size="40" baseType="lpstr">
      <vt:lpstr>Adobe Garamond Pro Bold</vt:lpstr>
      <vt:lpstr>Arial</vt:lpstr>
      <vt:lpstr>Arial Rounded MT Bold</vt:lpstr>
      <vt:lpstr>Calibri</vt:lpstr>
      <vt:lpstr>Calibri Light</vt:lpstr>
      <vt:lpstr>Tahoma</vt:lpstr>
      <vt:lpstr>Verdana</vt:lpstr>
      <vt:lpstr>Wingdings</vt:lpstr>
      <vt:lpstr>Custom Design</vt:lpstr>
      <vt:lpstr>2_Custom Design</vt:lpstr>
      <vt:lpstr>1_Custom Design</vt:lpstr>
      <vt:lpstr>PowerPoint Presentation</vt:lpstr>
      <vt:lpstr>PowerPoint Presentation</vt:lpstr>
      <vt:lpstr>GOOD MANUFACTURING PRACTICES</vt:lpstr>
      <vt:lpstr>PowerPoint Presentation</vt:lpstr>
      <vt:lpstr>CONTAMINATION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Mary Ann Saboya</dc:creator>
  <cp:lastModifiedBy>Camille J Maliwat</cp:lastModifiedBy>
  <cp:revision>67</cp:revision>
  <dcterms:created xsi:type="dcterms:W3CDTF">2018-02-26T14:28:17Z</dcterms:created>
  <dcterms:modified xsi:type="dcterms:W3CDTF">2022-06-29T03:54:34Z</dcterms:modified>
</cp:coreProperties>
</file>